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1" r:id="rId4"/>
    <p:sldId id="262" r:id="rId5"/>
    <p:sldId id="265" r:id="rId6"/>
    <p:sldId id="258" r:id="rId7"/>
    <p:sldId id="266" r:id="rId8"/>
    <p:sldId id="264" r:id="rId9"/>
    <p:sldId id="260" r:id="rId10"/>
    <p:sldId id="275" r:id="rId11"/>
    <p:sldId id="263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748E2CD-641B-9B2E-5F72-36E0D9362B9C}" name="Anirudh Boddu" initials="AB" userId="S::a_boddu@live.concordia.ca::16917bc8-58d5-47cb-b165-905754083b7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7E79A0-4D13-5BAC-D4A6-15E46CC32F6C}" v="52" dt="2024-04-10T20:21:05.441"/>
    <p1510:client id="{188AB8BD-F01F-254D-98A1-E257761436DF}" v="2515" dt="2024-04-11T14:28:39.358"/>
    <p1510:client id="{67C2840E-E2B0-3AFC-A56D-D5360A487D72}" v="525" dt="2024-04-11T03:33:15.722"/>
    <p1510:client id="{6D4884D9-F206-2EA3-D21B-6AFD0405D967}" v="189" dt="2024-04-10T20:06:20.453"/>
    <p1510:client id="{C96D0B7C-AC30-CC5A-6B95-C18F2A11B0A4}" v="20" dt="2024-04-10T21:34:13.192"/>
  </p1510:revLst>
</p1510:revInfo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48"/>
  </p:normalViewPr>
  <p:slideViewPr>
    <p:cSldViewPr snapToGrid="0">
      <p:cViewPr varScale="1">
        <p:scale>
          <a:sx n="112" d="100"/>
          <a:sy n="112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Breakdown of Development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Breakdown of Development Costs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2.3526011989003906E-2"/>
                  <c:y val="-2.9861892275222248E-3"/>
                </c:manualLayout>
              </c:layout>
              <c:tx>
                <c:rich>
                  <a:bodyPr/>
                  <a:lstStyle/>
                  <a:p>
                    <a:fld id="{CFA4D2CE-0202-FD46-A50B-04E22E76E8D7}" type="VALUE">
                      <a:rPr lang="en-US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D38-D741-8194-41E92BB0EC41}"/>
                </c:ext>
              </c:extLst>
            </c:dLbl>
            <c:dLbl>
              <c:idx val="1"/>
              <c:layout>
                <c:manualLayout>
                  <c:x val="9.4142780831874395E-3"/>
                  <c:y val="-1.1944756910088899E-2"/>
                </c:manualLayout>
              </c:layout>
              <c:tx>
                <c:rich>
                  <a:bodyPr/>
                  <a:lstStyle/>
                  <a:p>
                    <a:fld id="{1D60A188-E98B-6840-8BDA-75D9F57E81C2}" type="VALUE">
                      <a:rPr lang="en-US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D38-D741-8194-41E92BB0EC41}"/>
                </c:ext>
              </c:extLst>
            </c:dLbl>
            <c:dLbl>
              <c:idx val="2"/>
              <c:layout>
                <c:manualLayout>
                  <c:x val="2.5664740351640625E-2"/>
                  <c:y val="0"/>
                </c:manualLayout>
              </c:layout>
              <c:tx>
                <c:rich>
                  <a:bodyPr/>
                  <a:lstStyle/>
                  <a:p>
                    <a:fld id="{9DA4D232-14CD-214D-847A-E0E9E4BA9E97}" type="VALUE">
                      <a:rPr lang="en-US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FD38-D741-8194-41E92BB0EC41}"/>
                </c:ext>
              </c:extLst>
            </c:dLbl>
            <c:dLbl>
              <c:idx val="3"/>
              <c:layout>
                <c:manualLayout>
                  <c:x val="2.1387283626367187E-2"/>
                  <c:y val="0"/>
                </c:manualLayout>
              </c:layout>
              <c:tx>
                <c:rich>
                  <a:bodyPr/>
                  <a:lstStyle/>
                  <a:p>
                    <a:fld id="{7EDBB9FA-EEF5-484C-B99B-DA474248A93E}" type="VALUE">
                      <a:rPr lang="en-US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D38-D741-8194-41E92BB0EC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FrontEnd Development</c:v>
                </c:pt>
                <c:pt idx="1">
                  <c:v>BackEnd Development</c:v>
                </c:pt>
                <c:pt idx="2">
                  <c:v>Generative AI Integration</c:v>
                </c:pt>
                <c:pt idx="3">
                  <c:v>Gamified Learning module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0.16666666666666666</c:v>
                </c:pt>
                <c:pt idx="1">
                  <c:v>0.59523809523809523</c:v>
                </c:pt>
                <c:pt idx="2">
                  <c:v>9.5238095238095233E-2</c:v>
                </c:pt>
                <c:pt idx="3">
                  <c:v>0.14285714285714285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38-D741-8194-41E92BB0EC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14222575"/>
        <c:axId val="1869074048"/>
        <c:axId val="0"/>
      </c:bar3DChart>
      <c:valAx>
        <c:axId val="186907404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514222575"/>
        <c:crosses val="autoZero"/>
        <c:crossBetween val="between"/>
      </c:valAx>
      <c:catAx>
        <c:axId val="514222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just"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0740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Project Budget Breakdown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0A8-AC4C-B33B-ED63B21A7BC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0A8-AC4C-B33B-ED63B21A7BC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0A8-AC4C-B33B-ED63B21A7BC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0A8-AC4C-B33B-ED63B21A7BC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0A8-AC4C-B33B-ED63B21A7B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Development </c:v>
                </c:pt>
                <c:pt idx="1">
                  <c:v>Testing </c:v>
                </c:pt>
                <c:pt idx="2">
                  <c:v>Deployment </c:v>
                </c:pt>
                <c:pt idx="3">
                  <c:v>Marketing</c:v>
                </c:pt>
                <c:pt idx="4">
                  <c:v>Maintenance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450</c:v>
                </c:pt>
                <c:pt idx="1">
                  <c:v>150</c:v>
                </c:pt>
                <c:pt idx="2">
                  <c:v>100</c:v>
                </c:pt>
                <c:pt idx="3">
                  <c:v>75</c:v>
                </c:pt>
                <c:pt idx="4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00-3E4B-9B40-A6E80374171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image" Target="../media/image40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9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62C4CC-8E9B-4AD6-9B25-E87D856918F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95C8595-A73C-4653-9637-EE2C9B23917B}">
      <dgm:prSet/>
      <dgm:spPr/>
      <dgm:t>
        <a:bodyPr/>
        <a:lstStyle/>
        <a:p>
          <a:r>
            <a:rPr lang="en-US"/>
            <a:t>Today's classrooms face a common challenge: how to engage students in an increasingly digital world where attention spans are fleeting and traditional teaching methods often fall short.</a:t>
          </a:r>
        </a:p>
      </dgm:t>
    </dgm:pt>
    <dgm:pt modelId="{7A442ED9-B4A2-4D89-8EC1-5B7EE8E56482}" type="parTrans" cxnId="{F6E20E57-C09E-4BE0-9305-3B4FDB31F6D9}">
      <dgm:prSet/>
      <dgm:spPr/>
      <dgm:t>
        <a:bodyPr/>
        <a:lstStyle/>
        <a:p>
          <a:endParaRPr lang="en-US"/>
        </a:p>
      </dgm:t>
    </dgm:pt>
    <dgm:pt modelId="{347008AE-D8FB-4784-8663-B4FAD4F68974}" type="sibTrans" cxnId="{F6E20E57-C09E-4BE0-9305-3B4FDB31F6D9}">
      <dgm:prSet/>
      <dgm:spPr/>
      <dgm:t>
        <a:bodyPr/>
        <a:lstStyle/>
        <a:p>
          <a:endParaRPr lang="en-US"/>
        </a:p>
      </dgm:t>
    </dgm:pt>
    <dgm:pt modelId="{65272300-9E50-44E3-9B48-A5CEDBA6D1A7}">
      <dgm:prSet/>
      <dgm:spPr/>
      <dgm:t>
        <a:bodyPr/>
        <a:lstStyle/>
        <a:p>
          <a:r>
            <a:rPr lang="en-US"/>
            <a:t>Traditional education lacks the engagement and interactivity needed to captivate the minds of modern learners, leading to disinterest and disengagement.</a:t>
          </a:r>
        </a:p>
      </dgm:t>
    </dgm:pt>
    <dgm:pt modelId="{9CB4036C-5BF3-491E-B6A3-9341117D80E4}" type="parTrans" cxnId="{02AD1A29-3152-4B0D-90A6-9F3089383227}">
      <dgm:prSet/>
      <dgm:spPr/>
      <dgm:t>
        <a:bodyPr/>
        <a:lstStyle/>
        <a:p>
          <a:endParaRPr lang="en-US"/>
        </a:p>
      </dgm:t>
    </dgm:pt>
    <dgm:pt modelId="{6889E582-8C32-4DA1-866A-C3C6204492AD}" type="sibTrans" cxnId="{02AD1A29-3152-4B0D-90A6-9F3089383227}">
      <dgm:prSet/>
      <dgm:spPr/>
      <dgm:t>
        <a:bodyPr/>
        <a:lstStyle/>
        <a:p>
          <a:endParaRPr lang="en-US"/>
        </a:p>
      </dgm:t>
    </dgm:pt>
    <dgm:pt modelId="{077713BE-4659-4192-A5E8-868810F3F719}">
      <dgm:prSet/>
      <dgm:spPr/>
      <dgm:t>
        <a:bodyPr/>
        <a:lstStyle/>
        <a:p>
          <a:r>
            <a:rPr lang="en-US"/>
            <a:t>Enter the solution: </a:t>
          </a:r>
          <a:r>
            <a:rPr lang="en-US" b="1"/>
            <a:t>Educational Gamification</a:t>
          </a:r>
          <a:r>
            <a:rPr lang="en-US"/>
            <a:t>. By integrating game mechanics and principles into the learning process, we have the power to revolutionize education and transform passive learners into active participants.</a:t>
          </a:r>
        </a:p>
      </dgm:t>
    </dgm:pt>
    <dgm:pt modelId="{AF0F9BCD-39C9-42B8-BB00-0244EE96E14E}" type="parTrans" cxnId="{038DFDA6-4CFE-4598-94BC-2722D16A9C9A}">
      <dgm:prSet/>
      <dgm:spPr/>
      <dgm:t>
        <a:bodyPr/>
        <a:lstStyle/>
        <a:p>
          <a:endParaRPr lang="en-US"/>
        </a:p>
      </dgm:t>
    </dgm:pt>
    <dgm:pt modelId="{BA40FD41-0010-46A8-89B7-2009D2A8FA4C}" type="sibTrans" cxnId="{038DFDA6-4CFE-4598-94BC-2722D16A9C9A}">
      <dgm:prSet/>
      <dgm:spPr/>
      <dgm:t>
        <a:bodyPr/>
        <a:lstStyle/>
        <a:p>
          <a:endParaRPr lang="en-US"/>
        </a:p>
      </dgm:t>
    </dgm:pt>
    <dgm:pt modelId="{66960FAD-E112-49E8-B19E-5DB936B7AA6B}">
      <dgm:prSet/>
      <dgm:spPr/>
      <dgm:t>
        <a:bodyPr/>
        <a:lstStyle/>
        <a:p>
          <a:r>
            <a:rPr lang="en-US"/>
            <a:t>Join us on a journey to explore how our Educational Gamification Platform is reshaping the landscape of learning, making education more engaging, effective, and enjoyable for students and educators alike.</a:t>
          </a:r>
        </a:p>
      </dgm:t>
    </dgm:pt>
    <dgm:pt modelId="{CB60A216-8FC3-4D90-8CA4-63E2A5770961}" type="parTrans" cxnId="{F376DB28-AECA-498C-8745-2D89E81FD51D}">
      <dgm:prSet/>
      <dgm:spPr/>
      <dgm:t>
        <a:bodyPr/>
        <a:lstStyle/>
        <a:p>
          <a:endParaRPr lang="en-US"/>
        </a:p>
      </dgm:t>
    </dgm:pt>
    <dgm:pt modelId="{39D84AEE-E62A-4070-BCCE-1C19623B0BD0}" type="sibTrans" cxnId="{F376DB28-AECA-498C-8745-2D89E81FD51D}">
      <dgm:prSet/>
      <dgm:spPr/>
      <dgm:t>
        <a:bodyPr/>
        <a:lstStyle/>
        <a:p>
          <a:endParaRPr lang="en-US"/>
        </a:p>
      </dgm:t>
    </dgm:pt>
    <dgm:pt modelId="{D8C3E01E-F3A3-4E13-B142-CAE4C3426D75}" type="pres">
      <dgm:prSet presAssocID="{B662C4CC-8E9B-4AD6-9B25-E87D856918F7}" presName="root" presStyleCnt="0">
        <dgm:presLayoutVars>
          <dgm:dir/>
          <dgm:resizeHandles val="exact"/>
        </dgm:presLayoutVars>
      </dgm:prSet>
      <dgm:spPr/>
    </dgm:pt>
    <dgm:pt modelId="{E64991C5-9C6F-4DD0-AFA8-7EE22B102AD2}" type="pres">
      <dgm:prSet presAssocID="{495C8595-A73C-4653-9637-EE2C9B23917B}" presName="compNode" presStyleCnt="0"/>
      <dgm:spPr/>
    </dgm:pt>
    <dgm:pt modelId="{7334C407-E39F-4335-9C86-DA958645647C}" type="pres">
      <dgm:prSet presAssocID="{495C8595-A73C-4653-9637-EE2C9B23917B}" presName="bgRect" presStyleLbl="bgShp" presStyleIdx="0" presStyleCnt="4"/>
      <dgm:spPr/>
    </dgm:pt>
    <dgm:pt modelId="{E1849E0F-001C-42BF-BFD9-1D8306B624AC}" type="pres">
      <dgm:prSet presAssocID="{495C8595-A73C-4653-9637-EE2C9B23917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EE420BBD-6FEB-4093-A625-30B4EE6A5AFB}" type="pres">
      <dgm:prSet presAssocID="{495C8595-A73C-4653-9637-EE2C9B23917B}" presName="spaceRect" presStyleCnt="0"/>
      <dgm:spPr/>
    </dgm:pt>
    <dgm:pt modelId="{B3163894-E690-4445-A024-E2AF0563CB66}" type="pres">
      <dgm:prSet presAssocID="{495C8595-A73C-4653-9637-EE2C9B23917B}" presName="parTx" presStyleLbl="revTx" presStyleIdx="0" presStyleCnt="4">
        <dgm:presLayoutVars>
          <dgm:chMax val="0"/>
          <dgm:chPref val="0"/>
        </dgm:presLayoutVars>
      </dgm:prSet>
      <dgm:spPr/>
    </dgm:pt>
    <dgm:pt modelId="{49E08695-7E23-4AF4-8114-5677A44A72BE}" type="pres">
      <dgm:prSet presAssocID="{347008AE-D8FB-4784-8663-B4FAD4F68974}" presName="sibTrans" presStyleCnt="0"/>
      <dgm:spPr/>
    </dgm:pt>
    <dgm:pt modelId="{A8BB8CCF-A969-4578-8BC5-64AA9A917934}" type="pres">
      <dgm:prSet presAssocID="{65272300-9E50-44E3-9B48-A5CEDBA6D1A7}" presName="compNode" presStyleCnt="0"/>
      <dgm:spPr/>
    </dgm:pt>
    <dgm:pt modelId="{DED6E904-9EFE-4DA9-A901-4435CEB1F315}" type="pres">
      <dgm:prSet presAssocID="{65272300-9E50-44E3-9B48-A5CEDBA6D1A7}" presName="bgRect" presStyleLbl="bgShp" presStyleIdx="1" presStyleCnt="4"/>
      <dgm:spPr/>
    </dgm:pt>
    <dgm:pt modelId="{29AF6B4B-DAA9-484A-A5C0-AE406C42F092}" type="pres">
      <dgm:prSet presAssocID="{65272300-9E50-44E3-9B48-A5CEDBA6D1A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D1FE0FC-7067-44E0-8888-970876B6B954}" type="pres">
      <dgm:prSet presAssocID="{65272300-9E50-44E3-9B48-A5CEDBA6D1A7}" presName="spaceRect" presStyleCnt="0"/>
      <dgm:spPr/>
    </dgm:pt>
    <dgm:pt modelId="{3BDAB85C-1785-4703-B01B-60044437F07F}" type="pres">
      <dgm:prSet presAssocID="{65272300-9E50-44E3-9B48-A5CEDBA6D1A7}" presName="parTx" presStyleLbl="revTx" presStyleIdx="1" presStyleCnt="4">
        <dgm:presLayoutVars>
          <dgm:chMax val="0"/>
          <dgm:chPref val="0"/>
        </dgm:presLayoutVars>
      </dgm:prSet>
      <dgm:spPr/>
    </dgm:pt>
    <dgm:pt modelId="{4D07E04C-8730-4A1B-9450-2FF03B7301A5}" type="pres">
      <dgm:prSet presAssocID="{6889E582-8C32-4DA1-866A-C3C6204492AD}" presName="sibTrans" presStyleCnt="0"/>
      <dgm:spPr/>
    </dgm:pt>
    <dgm:pt modelId="{AB02AC68-CEAF-4D8D-A506-A5B108686676}" type="pres">
      <dgm:prSet presAssocID="{077713BE-4659-4192-A5E8-868810F3F719}" presName="compNode" presStyleCnt="0"/>
      <dgm:spPr/>
    </dgm:pt>
    <dgm:pt modelId="{E42D3064-7A57-41C3-8C90-9BD48A86376C}" type="pres">
      <dgm:prSet presAssocID="{077713BE-4659-4192-A5E8-868810F3F719}" presName="bgRect" presStyleLbl="bgShp" presStyleIdx="2" presStyleCnt="4"/>
      <dgm:spPr/>
    </dgm:pt>
    <dgm:pt modelId="{EBBBBD2D-FE8F-44DE-802D-57867209D86E}" type="pres">
      <dgm:prSet presAssocID="{077713BE-4659-4192-A5E8-868810F3F71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62BE6FE-5029-44EA-BA9A-6376FF1A1F09}" type="pres">
      <dgm:prSet presAssocID="{077713BE-4659-4192-A5E8-868810F3F719}" presName="spaceRect" presStyleCnt="0"/>
      <dgm:spPr/>
    </dgm:pt>
    <dgm:pt modelId="{2260B409-CB1F-456D-B920-E5B1D87C5205}" type="pres">
      <dgm:prSet presAssocID="{077713BE-4659-4192-A5E8-868810F3F719}" presName="parTx" presStyleLbl="revTx" presStyleIdx="2" presStyleCnt="4">
        <dgm:presLayoutVars>
          <dgm:chMax val="0"/>
          <dgm:chPref val="0"/>
        </dgm:presLayoutVars>
      </dgm:prSet>
      <dgm:spPr/>
    </dgm:pt>
    <dgm:pt modelId="{611B7AD5-A5B7-4CD4-A867-37557E71053F}" type="pres">
      <dgm:prSet presAssocID="{BA40FD41-0010-46A8-89B7-2009D2A8FA4C}" presName="sibTrans" presStyleCnt="0"/>
      <dgm:spPr/>
    </dgm:pt>
    <dgm:pt modelId="{9B775843-B256-4FB4-A788-7A44273A0545}" type="pres">
      <dgm:prSet presAssocID="{66960FAD-E112-49E8-B19E-5DB936B7AA6B}" presName="compNode" presStyleCnt="0"/>
      <dgm:spPr/>
    </dgm:pt>
    <dgm:pt modelId="{7B51A08A-E235-4B75-A4CE-A06BB7FBEBA9}" type="pres">
      <dgm:prSet presAssocID="{66960FAD-E112-49E8-B19E-5DB936B7AA6B}" presName="bgRect" presStyleLbl="bgShp" presStyleIdx="3" presStyleCnt="4"/>
      <dgm:spPr/>
    </dgm:pt>
    <dgm:pt modelId="{6BA3BA78-CB40-436E-A348-E01B66B23E9C}" type="pres">
      <dgm:prSet presAssocID="{66960FAD-E112-49E8-B19E-5DB936B7AA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8AD9FAC7-4400-498A-9072-508F8D3A7292}" type="pres">
      <dgm:prSet presAssocID="{66960FAD-E112-49E8-B19E-5DB936B7AA6B}" presName="spaceRect" presStyleCnt="0"/>
      <dgm:spPr/>
    </dgm:pt>
    <dgm:pt modelId="{6BF7E0E5-75D6-445C-86CC-7A45661D2021}" type="pres">
      <dgm:prSet presAssocID="{66960FAD-E112-49E8-B19E-5DB936B7AA6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376DB28-AECA-498C-8745-2D89E81FD51D}" srcId="{B662C4CC-8E9B-4AD6-9B25-E87D856918F7}" destId="{66960FAD-E112-49E8-B19E-5DB936B7AA6B}" srcOrd="3" destOrd="0" parTransId="{CB60A216-8FC3-4D90-8CA4-63E2A5770961}" sibTransId="{39D84AEE-E62A-4070-BCCE-1C19623B0BD0}"/>
    <dgm:cxn modelId="{02AD1A29-3152-4B0D-90A6-9F3089383227}" srcId="{B662C4CC-8E9B-4AD6-9B25-E87D856918F7}" destId="{65272300-9E50-44E3-9B48-A5CEDBA6D1A7}" srcOrd="1" destOrd="0" parTransId="{9CB4036C-5BF3-491E-B6A3-9341117D80E4}" sibTransId="{6889E582-8C32-4DA1-866A-C3C6204492AD}"/>
    <dgm:cxn modelId="{F6E20E57-C09E-4BE0-9305-3B4FDB31F6D9}" srcId="{B662C4CC-8E9B-4AD6-9B25-E87D856918F7}" destId="{495C8595-A73C-4653-9637-EE2C9B23917B}" srcOrd="0" destOrd="0" parTransId="{7A442ED9-B4A2-4D89-8EC1-5B7EE8E56482}" sibTransId="{347008AE-D8FB-4784-8663-B4FAD4F68974}"/>
    <dgm:cxn modelId="{38128666-6C8B-4E76-A40D-8041950D4F11}" type="presOf" srcId="{077713BE-4659-4192-A5E8-868810F3F719}" destId="{2260B409-CB1F-456D-B920-E5B1D87C5205}" srcOrd="0" destOrd="0" presId="urn:microsoft.com/office/officeart/2018/2/layout/IconVerticalSolidList"/>
    <dgm:cxn modelId="{A59A0183-4D9E-44D2-80E0-D77A6B06F8B1}" type="presOf" srcId="{B662C4CC-8E9B-4AD6-9B25-E87D856918F7}" destId="{D8C3E01E-F3A3-4E13-B142-CAE4C3426D75}" srcOrd="0" destOrd="0" presId="urn:microsoft.com/office/officeart/2018/2/layout/IconVerticalSolidList"/>
    <dgm:cxn modelId="{038DFDA6-4CFE-4598-94BC-2722D16A9C9A}" srcId="{B662C4CC-8E9B-4AD6-9B25-E87D856918F7}" destId="{077713BE-4659-4192-A5E8-868810F3F719}" srcOrd="2" destOrd="0" parTransId="{AF0F9BCD-39C9-42B8-BB00-0244EE96E14E}" sibTransId="{BA40FD41-0010-46A8-89B7-2009D2A8FA4C}"/>
    <dgm:cxn modelId="{970F0CDA-EEA4-41CF-9DA6-17B980F17301}" type="presOf" srcId="{66960FAD-E112-49E8-B19E-5DB936B7AA6B}" destId="{6BF7E0E5-75D6-445C-86CC-7A45661D2021}" srcOrd="0" destOrd="0" presId="urn:microsoft.com/office/officeart/2018/2/layout/IconVerticalSolidList"/>
    <dgm:cxn modelId="{6D3588F3-7A4A-4213-B0C0-59AAEAB6B28A}" type="presOf" srcId="{495C8595-A73C-4653-9637-EE2C9B23917B}" destId="{B3163894-E690-4445-A024-E2AF0563CB66}" srcOrd="0" destOrd="0" presId="urn:microsoft.com/office/officeart/2018/2/layout/IconVerticalSolidList"/>
    <dgm:cxn modelId="{6DA036FC-CC8D-40EC-8FF9-7DE1DC5F86AA}" type="presOf" srcId="{65272300-9E50-44E3-9B48-A5CEDBA6D1A7}" destId="{3BDAB85C-1785-4703-B01B-60044437F07F}" srcOrd="0" destOrd="0" presId="urn:microsoft.com/office/officeart/2018/2/layout/IconVerticalSolidList"/>
    <dgm:cxn modelId="{95B6777A-43A8-4998-8F47-2D0EA58503F5}" type="presParOf" srcId="{D8C3E01E-F3A3-4E13-B142-CAE4C3426D75}" destId="{E64991C5-9C6F-4DD0-AFA8-7EE22B102AD2}" srcOrd="0" destOrd="0" presId="urn:microsoft.com/office/officeart/2018/2/layout/IconVerticalSolidList"/>
    <dgm:cxn modelId="{59E6BCE8-D5D3-4FC5-A906-55C8BD110A76}" type="presParOf" srcId="{E64991C5-9C6F-4DD0-AFA8-7EE22B102AD2}" destId="{7334C407-E39F-4335-9C86-DA958645647C}" srcOrd="0" destOrd="0" presId="urn:microsoft.com/office/officeart/2018/2/layout/IconVerticalSolidList"/>
    <dgm:cxn modelId="{B2D7D707-4674-48CB-8B43-509A09FBE2F4}" type="presParOf" srcId="{E64991C5-9C6F-4DD0-AFA8-7EE22B102AD2}" destId="{E1849E0F-001C-42BF-BFD9-1D8306B624AC}" srcOrd="1" destOrd="0" presId="urn:microsoft.com/office/officeart/2018/2/layout/IconVerticalSolidList"/>
    <dgm:cxn modelId="{90D08DD9-EBB8-4226-B887-E35ABF147BB5}" type="presParOf" srcId="{E64991C5-9C6F-4DD0-AFA8-7EE22B102AD2}" destId="{EE420BBD-6FEB-4093-A625-30B4EE6A5AFB}" srcOrd="2" destOrd="0" presId="urn:microsoft.com/office/officeart/2018/2/layout/IconVerticalSolidList"/>
    <dgm:cxn modelId="{A156853D-ADD6-43AD-BEAE-4E61715EDFDF}" type="presParOf" srcId="{E64991C5-9C6F-4DD0-AFA8-7EE22B102AD2}" destId="{B3163894-E690-4445-A024-E2AF0563CB66}" srcOrd="3" destOrd="0" presId="urn:microsoft.com/office/officeart/2018/2/layout/IconVerticalSolidList"/>
    <dgm:cxn modelId="{B481283F-16E9-419E-AA9F-44FB38724F5A}" type="presParOf" srcId="{D8C3E01E-F3A3-4E13-B142-CAE4C3426D75}" destId="{49E08695-7E23-4AF4-8114-5677A44A72BE}" srcOrd="1" destOrd="0" presId="urn:microsoft.com/office/officeart/2018/2/layout/IconVerticalSolidList"/>
    <dgm:cxn modelId="{C340D837-101B-4A43-A06B-E2199EEAEC3B}" type="presParOf" srcId="{D8C3E01E-F3A3-4E13-B142-CAE4C3426D75}" destId="{A8BB8CCF-A969-4578-8BC5-64AA9A917934}" srcOrd="2" destOrd="0" presId="urn:microsoft.com/office/officeart/2018/2/layout/IconVerticalSolidList"/>
    <dgm:cxn modelId="{CAF044B9-988A-4968-9D76-694FA0DC1FEE}" type="presParOf" srcId="{A8BB8CCF-A969-4578-8BC5-64AA9A917934}" destId="{DED6E904-9EFE-4DA9-A901-4435CEB1F315}" srcOrd="0" destOrd="0" presId="urn:microsoft.com/office/officeart/2018/2/layout/IconVerticalSolidList"/>
    <dgm:cxn modelId="{09094E51-F15C-46DB-94EC-6FB076DDDDE6}" type="presParOf" srcId="{A8BB8CCF-A969-4578-8BC5-64AA9A917934}" destId="{29AF6B4B-DAA9-484A-A5C0-AE406C42F092}" srcOrd="1" destOrd="0" presId="urn:microsoft.com/office/officeart/2018/2/layout/IconVerticalSolidList"/>
    <dgm:cxn modelId="{55CE6BCD-018A-4DA2-9BD6-6DF3E60CFE25}" type="presParOf" srcId="{A8BB8CCF-A969-4578-8BC5-64AA9A917934}" destId="{1D1FE0FC-7067-44E0-8888-970876B6B954}" srcOrd="2" destOrd="0" presId="urn:microsoft.com/office/officeart/2018/2/layout/IconVerticalSolidList"/>
    <dgm:cxn modelId="{DD7AEBAF-5CA7-4EBB-A884-DB1E787FFD54}" type="presParOf" srcId="{A8BB8CCF-A969-4578-8BC5-64AA9A917934}" destId="{3BDAB85C-1785-4703-B01B-60044437F07F}" srcOrd="3" destOrd="0" presId="urn:microsoft.com/office/officeart/2018/2/layout/IconVerticalSolidList"/>
    <dgm:cxn modelId="{D409B470-8732-48FF-998E-E26318107132}" type="presParOf" srcId="{D8C3E01E-F3A3-4E13-B142-CAE4C3426D75}" destId="{4D07E04C-8730-4A1B-9450-2FF03B7301A5}" srcOrd="3" destOrd="0" presId="urn:microsoft.com/office/officeart/2018/2/layout/IconVerticalSolidList"/>
    <dgm:cxn modelId="{A5148EAF-EAC8-4FF0-8A1A-791AFD49A1AA}" type="presParOf" srcId="{D8C3E01E-F3A3-4E13-B142-CAE4C3426D75}" destId="{AB02AC68-CEAF-4D8D-A506-A5B108686676}" srcOrd="4" destOrd="0" presId="urn:microsoft.com/office/officeart/2018/2/layout/IconVerticalSolidList"/>
    <dgm:cxn modelId="{22755418-1EAE-4730-8235-0C17953EF80B}" type="presParOf" srcId="{AB02AC68-CEAF-4D8D-A506-A5B108686676}" destId="{E42D3064-7A57-41C3-8C90-9BD48A86376C}" srcOrd="0" destOrd="0" presId="urn:microsoft.com/office/officeart/2018/2/layout/IconVerticalSolidList"/>
    <dgm:cxn modelId="{D7FA7B01-4A40-4434-B1B9-A2320EC71A58}" type="presParOf" srcId="{AB02AC68-CEAF-4D8D-A506-A5B108686676}" destId="{EBBBBD2D-FE8F-44DE-802D-57867209D86E}" srcOrd="1" destOrd="0" presId="urn:microsoft.com/office/officeart/2018/2/layout/IconVerticalSolidList"/>
    <dgm:cxn modelId="{DB577436-C914-483A-910E-E116E341015D}" type="presParOf" srcId="{AB02AC68-CEAF-4D8D-A506-A5B108686676}" destId="{C62BE6FE-5029-44EA-BA9A-6376FF1A1F09}" srcOrd="2" destOrd="0" presId="urn:microsoft.com/office/officeart/2018/2/layout/IconVerticalSolidList"/>
    <dgm:cxn modelId="{47E9F31C-53A3-4F76-B3D6-92691F8782A2}" type="presParOf" srcId="{AB02AC68-CEAF-4D8D-A506-A5B108686676}" destId="{2260B409-CB1F-456D-B920-E5B1D87C5205}" srcOrd="3" destOrd="0" presId="urn:microsoft.com/office/officeart/2018/2/layout/IconVerticalSolidList"/>
    <dgm:cxn modelId="{34D1D806-71C1-4935-87DC-6407F1BBB8FD}" type="presParOf" srcId="{D8C3E01E-F3A3-4E13-B142-CAE4C3426D75}" destId="{611B7AD5-A5B7-4CD4-A867-37557E71053F}" srcOrd="5" destOrd="0" presId="urn:microsoft.com/office/officeart/2018/2/layout/IconVerticalSolidList"/>
    <dgm:cxn modelId="{5EC5269E-E88F-4F7D-AEB1-181A570FB18A}" type="presParOf" srcId="{D8C3E01E-F3A3-4E13-B142-CAE4C3426D75}" destId="{9B775843-B256-4FB4-A788-7A44273A0545}" srcOrd="6" destOrd="0" presId="urn:microsoft.com/office/officeart/2018/2/layout/IconVerticalSolidList"/>
    <dgm:cxn modelId="{19BDFC45-40D7-4F27-B31D-7776907E510C}" type="presParOf" srcId="{9B775843-B256-4FB4-A788-7A44273A0545}" destId="{7B51A08A-E235-4B75-A4CE-A06BB7FBEBA9}" srcOrd="0" destOrd="0" presId="urn:microsoft.com/office/officeart/2018/2/layout/IconVerticalSolidList"/>
    <dgm:cxn modelId="{68EAFD07-0014-4E5D-BBBF-F316CA2FA0FF}" type="presParOf" srcId="{9B775843-B256-4FB4-A788-7A44273A0545}" destId="{6BA3BA78-CB40-436E-A348-E01B66B23E9C}" srcOrd="1" destOrd="0" presId="urn:microsoft.com/office/officeart/2018/2/layout/IconVerticalSolidList"/>
    <dgm:cxn modelId="{FDEADE4B-76DA-49E9-81EF-C0E06D5BF32D}" type="presParOf" srcId="{9B775843-B256-4FB4-A788-7A44273A0545}" destId="{8AD9FAC7-4400-498A-9072-508F8D3A7292}" srcOrd="2" destOrd="0" presId="urn:microsoft.com/office/officeart/2018/2/layout/IconVerticalSolidList"/>
    <dgm:cxn modelId="{53ADC04C-B607-44EE-B439-DC1C990443AC}" type="presParOf" srcId="{9B775843-B256-4FB4-A788-7A44273A0545}" destId="{6BF7E0E5-75D6-445C-86CC-7A45661D202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6B8AD0-CF2E-4173-B2D1-F1C60AE4386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03A2E0E-2EC4-4F38-A367-A955EB9ABC1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Technical Risks:</a:t>
          </a:r>
          <a:endParaRPr lang="en-US"/>
        </a:p>
      </dgm:t>
    </dgm:pt>
    <dgm:pt modelId="{2C94224F-6390-4CAB-8B4A-3D871C08CA15}" type="parTrans" cxnId="{50F485F6-14C8-4516-BEC5-BD24E9A6F505}">
      <dgm:prSet/>
      <dgm:spPr/>
      <dgm:t>
        <a:bodyPr/>
        <a:lstStyle/>
        <a:p>
          <a:endParaRPr lang="en-US"/>
        </a:p>
      </dgm:t>
    </dgm:pt>
    <dgm:pt modelId="{44B95430-F3B1-422B-BCEA-5574039A3C20}" type="sibTrans" cxnId="{50F485F6-14C8-4516-BEC5-BD24E9A6F505}">
      <dgm:prSet/>
      <dgm:spPr/>
      <dgm:t>
        <a:bodyPr/>
        <a:lstStyle/>
        <a:p>
          <a:endParaRPr lang="en-US"/>
        </a:p>
      </dgm:t>
    </dgm:pt>
    <dgm:pt modelId="{04EE46B0-DE16-49B2-846A-4F467FA253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Gamification Implementation Challenges</a:t>
          </a:r>
        </a:p>
      </dgm:t>
    </dgm:pt>
    <dgm:pt modelId="{E9035829-B38A-48ED-ACA5-84400312EF99}" type="parTrans" cxnId="{7563B235-8A25-4D60-9666-E887D3C36E6D}">
      <dgm:prSet/>
      <dgm:spPr/>
      <dgm:t>
        <a:bodyPr/>
        <a:lstStyle/>
        <a:p>
          <a:endParaRPr lang="en-US"/>
        </a:p>
      </dgm:t>
    </dgm:pt>
    <dgm:pt modelId="{2E87A327-82F8-4733-9BAB-8D506D603FD3}" type="sibTrans" cxnId="{7563B235-8A25-4D60-9666-E887D3C36E6D}">
      <dgm:prSet/>
      <dgm:spPr/>
      <dgm:t>
        <a:bodyPr/>
        <a:lstStyle/>
        <a:p>
          <a:endParaRPr lang="en-US"/>
        </a:p>
      </dgm:t>
    </dgm:pt>
    <dgm:pt modelId="{AB03AF7D-AF76-44E8-B1B4-354A9E2F82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Scalability Concerns</a:t>
          </a:r>
        </a:p>
      </dgm:t>
    </dgm:pt>
    <dgm:pt modelId="{79EE599F-FF50-4CC9-A945-E0473AEF9619}" type="parTrans" cxnId="{90EBCC63-C6A5-4151-BA84-8639407EB1A2}">
      <dgm:prSet/>
      <dgm:spPr/>
      <dgm:t>
        <a:bodyPr/>
        <a:lstStyle/>
        <a:p>
          <a:endParaRPr lang="en-US"/>
        </a:p>
      </dgm:t>
    </dgm:pt>
    <dgm:pt modelId="{C3EAC2D7-D949-4347-B3EC-48D811179415}" type="sibTrans" cxnId="{90EBCC63-C6A5-4151-BA84-8639407EB1A2}">
      <dgm:prSet/>
      <dgm:spPr/>
      <dgm:t>
        <a:bodyPr/>
        <a:lstStyle/>
        <a:p>
          <a:endParaRPr lang="en-US"/>
        </a:p>
      </dgm:t>
    </dgm:pt>
    <dgm:pt modelId="{0A777DFF-8BE0-48C2-B966-70830D551E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Security</a:t>
          </a:r>
        </a:p>
      </dgm:t>
    </dgm:pt>
    <dgm:pt modelId="{88D45574-5453-4A22-ABE5-73A4B9EB48DF}" type="parTrans" cxnId="{BC28E5A9-EEAD-4D28-83B6-86A96ACE8138}">
      <dgm:prSet/>
      <dgm:spPr/>
      <dgm:t>
        <a:bodyPr/>
        <a:lstStyle/>
        <a:p>
          <a:endParaRPr lang="en-US"/>
        </a:p>
      </dgm:t>
    </dgm:pt>
    <dgm:pt modelId="{D40C6097-B6DE-45F3-9FAB-E227F576FB84}" type="sibTrans" cxnId="{BC28E5A9-EEAD-4D28-83B6-86A96ACE8138}">
      <dgm:prSet/>
      <dgm:spPr/>
      <dgm:t>
        <a:bodyPr/>
        <a:lstStyle/>
        <a:p>
          <a:endParaRPr lang="en-US"/>
        </a:p>
      </dgm:t>
    </dgm:pt>
    <dgm:pt modelId="{9B325723-1F44-4B49-B07B-6DEFC3D9E6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Content Development Challenges</a:t>
          </a:r>
        </a:p>
      </dgm:t>
    </dgm:pt>
    <dgm:pt modelId="{106D3EE0-91F2-4F13-840B-EEB8A8D5943A}" type="parTrans" cxnId="{E0D77C43-E87B-4D6B-BB2D-91B83426B555}">
      <dgm:prSet/>
      <dgm:spPr/>
      <dgm:t>
        <a:bodyPr/>
        <a:lstStyle/>
        <a:p>
          <a:endParaRPr lang="en-US"/>
        </a:p>
      </dgm:t>
    </dgm:pt>
    <dgm:pt modelId="{45270DA8-F215-4FBD-87B6-B7B49198BA39}" type="sibTrans" cxnId="{E0D77C43-E87B-4D6B-BB2D-91B83426B555}">
      <dgm:prSet/>
      <dgm:spPr/>
      <dgm:t>
        <a:bodyPr/>
        <a:lstStyle/>
        <a:p>
          <a:endParaRPr lang="en-US"/>
        </a:p>
      </dgm:t>
    </dgm:pt>
    <dgm:pt modelId="{FB821F63-B3C3-4D25-97EB-2672EE7391C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Operational Risks:</a:t>
          </a:r>
          <a:endParaRPr lang="en-US"/>
        </a:p>
      </dgm:t>
    </dgm:pt>
    <dgm:pt modelId="{69CB22C6-D323-4455-A596-249FA6D16B4D}" type="parTrans" cxnId="{BF423990-48DC-4B75-B60C-B6DBD309BA55}">
      <dgm:prSet/>
      <dgm:spPr/>
      <dgm:t>
        <a:bodyPr/>
        <a:lstStyle/>
        <a:p>
          <a:endParaRPr lang="en-US"/>
        </a:p>
      </dgm:t>
    </dgm:pt>
    <dgm:pt modelId="{A5DEB2DA-7CC6-47E6-AD2D-02170FFA24B4}" type="sibTrans" cxnId="{BF423990-48DC-4B75-B60C-B6DBD309BA55}">
      <dgm:prSet/>
      <dgm:spPr/>
      <dgm:t>
        <a:bodyPr/>
        <a:lstStyle/>
        <a:p>
          <a:endParaRPr lang="en-US"/>
        </a:p>
      </dgm:t>
    </dgm:pt>
    <dgm:pt modelId="{9AD0F079-BE7D-4BE9-B4C1-CD66615B3B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Engagement</a:t>
          </a:r>
        </a:p>
      </dgm:t>
    </dgm:pt>
    <dgm:pt modelId="{3658F0BA-B547-4FCF-A158-4F780D19F4E9}" type="parTrans" cxnId="{D4FD2C13-B0AE-4C9D-BE22-7FE03D791AC2}">
      <dgm:prSet/>
      <dgm:spPr/>
      <dgm:t>
        <a:bodyPr/>
        <a:lstStyle/>
        <a:p>
          <a:endParaRPr lang="en-US"/>
        </a:p>
      </dgm:t>
    </dgm:pt>
    <dgm:pt modelId="{427D8763-17C6-453C-9109-E7720EF58363}" type="sibTrans" cxnId="{D4FD2C13-B0AE-4C9D-BE22-7FE03D791AC2}">
      <dgm:prSet/>
      <dgm:spPr/>
      <dgm:t>
        <a:bodyPr/>
        <a:lstStyle/>
        <a:p>
          <a:endParaRPr lang="en-US"/>
        </a:p>
      </dgm:t>
    </dgm:pt>
    <dgm:pt modelId="{9AE8D535-0317-4ABA-B647-2642848C9B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Content Management</a:t>
          </a:r>
        </a:p>
      </dgm:t>
    </dgm:pt>
    <dgm:pt modelId="{E5004E7B-33B9-4DCF-8189-1CEC63507BD5}" type="parTrans" cxnId="{2D1EC6C2-18A7-47B8-9551-AA836DFD1F25}">
      <dgm:prSet/>
      <dgm:spPr/>
      <dgm:t>
        <a:bodyPr/>
        <a:lstStyle/>
        <a:p>
          <a:endParaRPr lang="en-US"/>
        </a:p>
      </dgm:t>
    </dgm:pt>
    <dgm:pt modelId="{0FB8202C-6F17-44BC-8A52-2FE55348A39C}" type="sibTrans" cxnId="{2D1EC6C2-18A7-47B8-9551-AA836DFD1F25}">
      <dgm:prSet/>
      <dgm:spPr/>
      <dgm:t>
        <a:bodyPr/>
        <a:lstStyle/>
        <a:p>
          <a:endParaRPr lang="en-US"/>
        </a:p>
      </dgm:t>
    </dgm:pt>
    <dgm:pt modelId="{D2C69287-D28C-4C66-A0C1-C34BEE72B4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Technical Support</a:t>
          </a:r>
        </a:p>
      </dgm:t>
    </dgm:pt>
    <dgm:pt modelId="{5308D60D-6192-47F1-9D15-21DE606F6474}" type="parTrans" cxnId="{A65750A9-9EEF-4EB8-ADF8-96F918945D37}">
      <dgm:prSet/>
      <dgm:spPr/>
      <dgm:t>
        <a:bodyPr/>
        <a:lstStyle/>
        <a:p>
          <a:endParaRPr lang="en-US"/>
        </a:p>
      </dgm:t>
    </dgm:pt>
    <dgm:pt modelId="{9F0A9016-3B4D-42B8-A38F-ABD049F6E74C}" type="sibTrans" cxnId="{A65750A9-9EEF-4EB8-ADF8-96F918945D37}">
      <dgm:prSet/>
      <dgm:spPr/>
      <dgm:t>
        <a:bodyPr/>
        <a:lstStyle/>
        <a:p>
          <a:endParaRPr lang="en-US"/>
        </a:p>
      </dgm:t>
    </dgm:pt>
    <dgm:pt modelId="{3DD375C3-8954-40B2-AD30-C0B0301A16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Community Building</a:t>
          </a:r>
        </a:p>
      </dgm:t>
    </dgm:pt>
    <dgm:pt modelId="{5535CCCB-0189-47EE-AD5D-7AEDF56B3C00}" type="parTrans" cxnId="{DFEB1D0A-1402-4F1F-8D46-C7E49D4C947D}">
      <dgm:prSet/>
      <dgm:spPr/>
      <dgm:t>
        <a:bodyPr/>
        <a:lstStyle/>
        <a:p>
          <a:endParaRPr lang="en-US"/>
        </a:p>
      </dgm:t>
    </dgm:pt>
    <dgm:pt modelId="{29C038D6-B19B-4798-85D7-D6D35357C1D4}" type="sibTrans" cxnId="{DFEB1D0A-1402-4F1F-8D46-C7E49D4C947D}">
      <dgm:prSet/>
      <dgm:spPr/>
      <dgm:t>
        <a:bodyPr/>
        <a:lstStyle/>
        <a:p>
          <a:endParaRPr lang="en-US"/>
        </a:p>
      </dgm:t>
    </dgm:pt>
    <dgm:pt modelId="{644766F2-7C08-410B-AD59-ABC2C8BEEB9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Economic Risks:</a:t>
          </a:r>
        </a:p>
      </dgm:t>
    </dgm:pt>
    <dgm:pt modelId="{D24FA78E-A5A6-42DF-A36F-6C045FA2C853}" type="parTrans" cxnId="{AA50464D-B4E0-4361-A623-2843F8C33E5B}">
      <dgm:prSet/>
      <dgm:spPr/>
      <dgm:t>
        <a:bodyPr/>
        <a:lstStyle/>
        <a:p>
          <a:endParaRPr lang="en-US"/>
        </a:p>
      </dgm:t>
    </dgm:pt>
    <dgm:pt modelId="{2273C96A-48E4-4683-8764-9F927B5218BD}" type="sibTrans" cxnId="{AA50464D-B4E0-4361-A623-2843F8C33E5B}">
      <dgm:prSet/>
      <dgm:spPr/>
      <dgm:t>
        <a:bodyPr/>
        <a:lstStyle/>
        <a:p>
          <a:endParaRPr lang="en-US"/>
        </a:p>
      </dgm:t>
    </dgm:pt>
    <dgm:pt modelId="{29EF88AB-DE58-47FB-95F2-CED53B5EA1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Budget Constraints</a:t>
          </a:r>
        </a:p>
      </dgm:t>
    </dgm:pt>
    <dgm:pt modelId="{246345E7-EE5C-4D11-8921-F9B4B6173967}" type="parTrans" cxnId="{2B76AE91-FD0B-425B-B589-1E334D56CDB1}">
      <dgm:prSet/>
      <dgm:spPr/>
      <dgm:t>
        <a:bodyPr/>
        <a:lstStyle/>
        <a:p>
          <a:endParaRPr lang="en-US"/>
        </a:p>
      </dgm:t>
    </dgm:pt>
    <dgm:pt modelId="{026502A3-FCFB-41D3-8205-73464DB1807C}" type="sibTrans" cxnId="{2B76AE91-FD0B-425B-B589-1E334D56CDB1}">
      <dgm:prSet/>
      <dgm:spPr/>
      <dgm:t>
        <a:bodyPr/>
        <a:lstStyle/>
        <a:p>
          <a:endParaRPr lang="en-US"/>
        </a:p>
      </dgm:t>
    </dgm:pt>
    <dgm:pt modelId="{32FAFFC7-9060-41DF-BDE2-8086BD0C24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Monetization Strategy</a:t>
          </a:r>
        </a:p>
      </dgm:t>
    </dgm:pt>
    <dgm:pt modelId="{B9B0FBAC-4C5B-47A9-97E5-5CB1754F22F6}" type="parTrans" cxnId="{B29DF86E-9964-41D9-AA99-08B781DF3B6F}">
      <dgm:prSet/>
      <dgm:spPr/>
      <dgm:t>
        <a:bodyPr/>
        <a:lstStyle/>
        <a:p>
          <a:endParaRPr lang="en-US"/>
        </a:p>
      </dgm:t>
    </dgm:pt>
    <dgm:pt modelId="{764CCD5E-6A74-4905-BF93-C6441EC99C6C}" type="sibTrans" cxnId="{B29DF86E-9964-41D9-AA99-08B781DF3B6F}">
      <dgm:prSet/>
      <dgm:spPr/>
      <dgm:t>
        <a:bodyPr/>
        <a:lstStyle/>
        <a:p>
          <a:endParaRPr lang="en-US"/>
        </a:p>
      </dgm:t>
    </dgm:pt>
    <dgm:pt modelId="{A3FC6745-7342-4CE8-9670-ABACFF81B1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Market Competition</a:t>
          </a:r>
        </a:p>
      </dgm:t>
    </dgm:pt>
    <dgm:pt modelId="{2875F7F0-09CF-4D23-9B84-87AECBEDB40E}" type="parTrans" cxnId="{61E8FDC2-C708-460E-B004-3BD6220705B3}">
      <dgm:prSet/>
      <dgm:spPr/>
      <dgm:t>
        <a:bodyPr/>
        <a:lstStyle/>
        <a:p>
          <a:endParaRPr lang="en-US"/>
        </a:p>
      </dgm:t>
    </dgm:pt>
    <dgm:pt modelId="{5F7FAD4D-044E-4BBB-821F-302E0B7DC477}" type="sibTrans" cxnId="{61E8FDC2-C708-460E-B004-3BD6220705B3}">
      <dgm:prSet/>
      <dgm:spPr/>
      <dgm:t>
        <a:bodyPr/>
        <a:lstStyle/>
        <a:p>
          <a:endParaRPr lang="en-US"/>
        </a:p>
      </dgm:t>
    </dgm:pt>
    <dgm:pt modelId="{A9DAFAB8-3077-445E-94C0-5A0D2BC4C26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Legal and Compliance Risks:</a:t>
          </a:r>
        </a:p>
      </dgm:t>
    </dgm:pt>
    <dgm:pt modelId="{B93EEA60-1D67-4B7D-81EC-F03B66A52909}" type="parTrans" cxnId="{3EAF5B55-C431-42F1-A946-DDFE9202F5BF}">
      <dgm:prSet/>
      <dgm:spPr/>
      <dgm:t>
        <a:bodyPr/>
        <a:lstStyle/>
        <a:p>
          <a:endParaRPr lang="en-US"/>
        </a:p>
      </dgm:t>
    </dgm:pt>
    <dgm:pt modelId="{47D1EBD8-A930-4347-9F45-1012AA3B0017}" type="sibTrans" cxnId="{3EAF5B55-C431-42F1-A946-DDFE9202F5BF}">
      <dgm:prSet/>
      <dgm:spPr/>
      <dgm:t>
        <a:bodyPr/>
        <a:lstStyle/>
        <a:p>
          <a:endParaRPr lang="en-US"/>
        </a:p>
      </dgm:t>
    </dgm:pt>
    <dgm:pt modelId="{819AC464-FE60-481F-96AD-D74E432523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Privacy Regulations</a:t>
          </a:r>
        </a:p>
      </dgm:t>
    </dgm:pt>
    <dgm:pt modelId="{3DB54DF9-8415-4F84-8392-6B0C8B9D278B}" type="parTrans" cxnId="{F8337577-7A10-40F7-890D-9672EB5530CB}">
      <dgm:prSet/>
      <dgm:spPr/>
      <dgm:t>
        <a:bodyPr/>
        <a:lstStyle/>
        <a:p>
          <a:endParaRPr lang="en-US"/>
        </a:p>
      </dgm:t>
    </dgm:pt>
    <dgm:pt modelId="{5E0851E4-A42E-4205-9FDA-21B0F2825E67}" type="sibTrans" cxnId="{F8337577-7A10-40F7-890D-9672EB5530CB}">
      <dgm:prSet/>
      <dgm:spPr/>
      <dgm:t>
        <a:bodyPr/>
        <a:lstStyle/>
        <a:p>
          <a:endParaRPr lang="en-US"/>
        </a:p>
      </dgm:t>
    </dgm:pt>
    <dgm:pt modelId="{4BB2C1CA-9AF7-4C47-8431-01E8AFF1BD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Intellectual Property Rights</a:t>
          </a:r>
        </a:p>
      </dgm:t>
    </dgm:pt>
    <dgm:pt modelId="{C0F46E02-6C64-4164-A622-E94838520AC9}" type="parTrans" cxnId="{4811E528-6B94-435D-A959-220C16F9FFC9}">
      <dgm:prSet/>
      <dgm:spPr/>
      <dgm:t>
        <a:bodyPr/>
        <a:lstStyle/>
        <a:p>
          <a:endParaRPr lang="en-US"/>
        </a:p>
      </dgm:t>
    </dgm:pt>
    <dgm:pt modelId="{6C5A9EB6-3DBB-4569-B991-F50069EF69BE}" type="sibTrans" cxnId="{4811E528-6B94-435D-A959-220C16F9FFC9}">
      <dgm:prSet/>
      <dgm:spPr/>
      <dgm:t>
        <a:bodyPr/>
        <a:lstStyle/>
        <a:p>
          <a:endParaRPr lang="en-US"/>
        </a:p>
      </dgm:t>
    </dgm:pt>
    <dgm:pt modelId="{E3CCDF26-B0FB-4902-B123-21B3D06436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Accessibility Compliance</a:t>
          </a:r>
        </a:p>
      </dgm:t>
    </dgm:pt>
    <dgm:pt modelId="{64BB1EA1-58D4-44BE-BA18-DE02A2ACB7CF}" type="parTrans" cxnId="{EFFB5680-7149-43F7-8DAB-7DADD99B0A0F}">
      <dgm:prSet/>
      <dgm:spPr/>
      <dgm:t>
        <a:bodyPr/>
        <a:lstStyle/>
        <a:p>
          <a:endParaRPr lang="en-US"/>
        </a:p>
      </dgm:t>
    </dgm:pt>
    <dgm:pt modelId="{60B85914-DA7E-4B54-8E36-1A90BB2EA492}" type="sibTrans" cxnId="{EFFB5680-7149-43F7-8DAB-7DADD99B0A0F}">
      <dgm:prSet/>
      <dgm:spPr/>
      <dgm:t>
        <a:bodyPr/>
        <a:lstStyle/>
        <a:p>
          <a:endParaRPr lang="en-US"/>
        </a:p>
      </dgm:t>
    </dgm:pt>
    <dgm:pt modelId="{E408E095-66B4-4146-9855-4ED01274229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User Experience Risks:</a:t>
          </a:r>
        </a:p>
      </dgm:t>
    </dgm:pt>
    <dgm:pt modelId="{D077765E-3ABF-4DB0-A879-ECB44156B6E2}" type="parTrans" cxnId="{784FB62C-2741-414F-A795-5ECA3B366004}">
      <dgm:prSet/>
      <dgm:spPr/>
      <dgm:t>
        <a:bodyPr/>
        <a:lstStyle/>
        <a:p>
          <a:endParaRPr lang="en-US"/>
        </a:p>
      </dgm:t>
    </dgm:pt>
    <dgm:pt modelId="{9C5E211B-0F14-4340-8531-2EADA53DF7B5}" type="sibTrans" cxnId="{784FB62C-2741-414F-A795-5ECA3B366004}">
      <dgm:prSet/>
      <dgm:spPr/>
      <dgm:t>
        <a:bodyPr/>
        <a:lstStyle/>
        <a:p>
          <a:endParaRPr lang="en-US"/>
        </a:p>
      </dgm:t>
    </dgm:pt>
    <dgm:pt modelId="{6E782B58-4870-4AB8-B337-CC6920506A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Usability Issues</a:t>
          </a:r>
        </a:p>
      </dgm:t>
    </dgm:pt>
    <dgm:pt modelId="{C8B879B5-CD58-48E5-B747-13CD3AD81169}" type="parTrans" cxnId="{CEF5979B-8243-45C2-965A-03F718343177}">
      <dgm:prSet/>
      <dgm:spPr/>
      <dgm:t>
        <a:bodyPr/>
        <a:lstStyle/>
        <a:p>
          <a:endParaRPr lang="en-US"/>
        </a:p>
      </dgm:t>
    </dgm:pt>
    <dgm:pt modelId="{34AC0979-A59C-4CED-BE43-3C2C68269ADE}" type="sibTrans" cxnId="{CEF5979B-8243-45C2-965A-03F718343177}">
      <dgm:prSet/>
      <dgm:spPr/>
      <dgm:t>
        <a:bodyPr/>
        <a:lstStyle/>
        <a:p>
          <a:endParaRPr lang="en-US"/>
        </a:p>
      </dgm:t>
    </dgm:pt>
    <dgm:pt modelId="{3DEB032C-A99D-4CA4-AFAA-71CC05201F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Feedback Mechanisms</a:t>
          </a:r>
        </a:p>
      </dgm:t>
    </dgm:pt>
    <dgm:pt modelId="{3D79AA16-DEB0-4FFF-923E-BDDA865997F3}" type="parTrans" cxnId="{D894CFE9-DE0D-4FA7-91F9-A10AFE9E671C}">
      <dgm:prSet/>
      <dgm:spPr/>
      <dgm:t>
        <a:bodyPr/>
        <a:lstStyle/>
        <a:p>
          <a:endParaRPr lang="en-US"/>
        </a:p>
      </dgm:t>
    </dgm:pt>
    <dgm:pt modelId="{3B972BBD-2185-4D60-9A96-BFDB8847599E}" type="sibTrans" cxnId="{D894CFE9-DE0D-4FA7-91F9-A10AFE9E671C}">
      <dgm:prSet/>
      <dgm:spPr/>
      <dgm:t>
        <a:bodyPr/>
        <a:lstStyle/>
        <a:p>
          <a:endParaRPr lang="en-US"/>
        </a:p>
      </dgm:t>
    </dgm:pt>
    <dgm:pt modelId="{3CA5A9AC-F3ED-4E45-A254-308E17F43C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Content Relevance</a:t>
          </a:r>
          <a:br>
            <a:rPr lang="en-US"/>
          </a:br>
          <a:endParaRPr lang="en-US"/>
        </a:p>
      </dgm:t>
    </dgm:pt>
    <dgm:pt modelId="{A5B50107-D340-4095-9955-2519561CD2A1}" type="parTrans" cxnId="{70F978AA-AB45-44D1-8178-9F6345AE56F5}">
      <dgm:prSet/>
      <dgm:spPr/>
      <dgm:t>
        <a:bodyPr/>
        <a:lstStyle/>
        <a:p>
          <a:endParaRPr lang="en-US"/>
        </a:p>
      </dgm:t>
    </dgm:pt>
    <dgm:pt modelId="{A219D237-08FB-4C7A-99EE-335FB8623D3A}" type="sibTrans" cxnId="{70F978AA-AB45-44D1-8178-9F6345AE56F5}">
      <dgm:prSet/>
      <dgm:spPr/>
      <dgm:t>
        <a:bodyPr/>
        <a:lstStyle/>
        <a:p>
          <a:endParaRPr lang="en-US"/>
        </a:p>
      </dgm:t>
    </dgm:pt>
    <dgm:pt modelId="{923FC28B-8631-4022-8A11-7C6CF234EBF9}" type="pres">
      <dgm:prSet presAssocID="{0D6B8AD0-CF2E-4173-B2D1-F1C60AE43862}" presName="root" presStyleCnt="0">
        <dgm:presLayoutVars>
          <dgm:dir/>
          <dgm:resizeHandles val="exact"/>
        </dgm:presLayoutVars>
      </dgm:prSet>
      <dgm:spPr/>
    </dgm:pt>
    <dgm:pt modelId="{51500856-1AA4-4ED8-8962-2B57085B0BF5}" type="pres">
      <dgm:prSet presAssocID="{803A2E0E-2EC4-4F38-A367-A955EB9ABC17}" presName="compNode" presStyleCnt="0"/>
      <dgm:spPr/>
    </dgm:pt>
    <dgm:pt modelId="{914E28A7-CFFE-4A67-8AF3-A03930B6BB39}" type="pres">
      <dgm:prSet presAssocID="{803A2E0E-2EC4-4F38-A367-A955EB9ABC1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756F90B7-45D2-4477-995F-F9517546B4E0}" type="pres">
      <dgm:prSet presAssocID="{803A2E0E-2EC4-4F38-A367-A955EB9ABC17}" presName="iconSpace" presStyleCnt="0"/>
      <dgm:spPr/>
    </dgm:pt>
    <dgm:pt modelId="{517E3C6D-EAF7-4E48-AF0C-9083D1904468}" type="pres">
      <dgm:prSet presAssocID="{803A2E0E-2EC4-4F38-A367-A955EB9ABC17}" presName="parTx" presStyleLbl="revTx" presStyleIdx="0" presStyleCnt="10">
        <dgm:presLayoutVars>
          <dgm:chMax val="0"/>
          <dgm:chPref val="0"/>
        </dgm:presLayoutVars>
      </dgm:prSet>
      <dgm:spPr/>
    </dgm:pt>
    <dgm:pt modelId="{A1900291-97FD-4EC3-AFFC-25E03D4F1492}" type="pres">
      <dgm:prSet presAssocID="{803A2E0E-2EC4-4F38-A367-A955EB9ABC17}" presName="txSpace" presStyleCnt="0"/>
      <dgm:spPr/>
    </dgm:pt>
    <dgm:pt modelId="{771A15AE-2443-4D67-A6B4-A8E43A4351D8}" type="pres">
      <dgm:prSet presAssocID="{803A2E0E-2EC4-4F38-A367-A955EB9ABC17}" presName="desTx" presStyleLbl="revTx" presStyleIdx="1" presStyleCnt="10">
        <dgm:presLayoutVars/>
      </dgm:prSet>
      <dgm:spPr/>
    </dgm:pt>
    <dgm:pt modelId="{BFA062D3-D662-47B4-B482-724109E9221C}" type="pres">
      <dgm:prSet presAssocID="{44B95430-F3B1-422B-BCEA-5574039A3C20}" presName="sibTrans" presStyleCnt="0"/>
      <dgm:spPr/>
    </dgm:pt>
    <dgm:pt modelId="{67589786-338F-4609-9512-E5D0CDB6D56D}" type="pres">
      <dgm:prSet presAssocID="{FB821F63-B3C3-4D25-97EB-2672EE7391CA}" presName="compNode" presStyleCnt="0"/>
      <dgm:spPr/>
    </dgm:pt>
    <dgm:pt modelId="{9EA4C701-66B3-4C5F-957B-E16CF54D4707}" type="pres">
      <dgm:prSet presAssocID="{FB821F63-B3C3-4D25-97EB-2672EE7391C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3B4C9F66-538D-4906-9042-49D10836E4AE}" type="pres">
      <dgm:prSet presAssocID="{FB821F63-B3C3-4D25-97EB-2672EE7391CA}" presName="iconSpace" presStyleCnt="0"/>
      <dgm:spPr/>
    </dgm:pt>
    <dgm:pt modelId="{7C6A2177-81B7-4F84-AA81-08B8F3C24BA5}" type="pres">
      <dgm:prSet presAssocID="{FB821F63-B3C3-4D25-97EB-2672EE7391CA}" presName="parTx" presStyleLbl="revTx" presStyleIdx="2" presStyleCnt="10">
        <dgm:presLayoutVars>
          <dgm:chMax val="0"/>
          <dgm:chPref val="0"/>
        </dgm:presLayoutVars>
      </dgm:prSet>
      <dgm:spPr/>
    </dgm:pt>
    <dgm:pt modelId="{865EFC8A-347C-4436-812F-45FF44232CF5}" type="pres">
      <dgm:prSet presAssocID="{FB821F63-B3C3-4D25-97EB-2672EE7391CA}" presName="txSpace" presStyleCnt="0"/>
      <dgm:spPr/>
    </dgm:pt>
    <dgm:pt modelId="{901BCFD2-BBFD-4A3D-831A-11D2104BC1AC}" type="pres">
      <dgm:prSet presAssocID="{FB821F63-B3C3-4D25-97EB-2672EE7391CA}" presName="desTx" presStyleLbl="revTx" presStyleIdx="3" presStyleCnt="10">
        <dgm:presLayoutVars/>
      </dgm:prSet>
      <dgm:spPr/>
    </dgm:pt>
    <dgm:pt modelId="{DD2B6393-35DD-4E65-8D0C-5B5268E2779A}" type="pres">
      <dgm:prSet presAssocID="{A5DEB2DA-7CC6-47E6-AD2D-02170FFA24B4}" presName="sibTrans" presStyleCnt="0"/>
      <dgm:spPr/>
    </dgm:pt>
    <dgm:pt modelId="{4900F612-73F1-4D26-B687-446847770E8C}" type="pres">
      <dgm:prSet presAssocID="{644766F2-7C08-410B-AD59-ABC2C8BEEB96}" presName="compNode" presStyleCnt="0"/>
      <dgm:spPr/>
    </dgm:pt>
    <dgm:pt modelId="{ABA3941F-5773-4A51-88DA-588099AE806F}" type="pres">
      <dgm:prSet presAssocID="{644766F2-7C08-410B-AD59-ABC2C8BEEB9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EDC1966-0C55-4D54-8E77-94607BD162D6}" type="pres">
      <dgm:prSet presAssocID="{644766F2-7C08-410B-AD59-ABC2C8BEEB96}" presName="iconSpace" presStyleCnt="0"/>
      <dgm:spPr/>
    </dgm:pt>
    <dgm:pt modelId="{C4338999-1FB1-4BA5-8D4E-F00890F04648}" type="pres">
      <dgm:prSet presAssocID="{644766F2-7C08-410B-AD59-ABC2C8BEEB96}" presName="parTx" presStyleLbl="revTx" presStyleIdx="4" presStyleCnt="10">
        <dgm:presLayoutVars>
          <dgm:chMax val="0"/>
          <dgm:chPref val="0"/>
        </dgm:presLayoutVars>
      </dgm:prSet>
      <dgm:spPr/>
    </dgm:pt>
    <dgm:pt modelId="{833C5243-E037-4AD6-A675-BB0B532615A0}" type="pres">
      <dgm:prSet presAssocID="{644766F2-7C08-410B-AD59-ABC2C8BEEB96}" presName="txSpace" presStyleCnt="0"/>
      <dgm:spPr/>
    </dgm:pt>
    <dgm:pt modelId="{4B0AC018-4E17-4A3B-A94B-0C1BF04B2CBD}" type="pres">
      <dgm:prSet presAssocID="{644766F2-7C08-410B-AD59-ABC2C8BEEB96}" presName="desTx" presStyleLbl="revTx" presStyleIdx="5" presStyleCnt="10">
        <dgm:presLayoutVars/>
      </dgm:prSet>
      <dgm:spPr/>
    </dgm:pt>
    <dgm:pt modelId="{B807DC93-0601-49B6-940D-6CA6F76A8B68}" type="pres">
      <dgm:prSet presAssocID="{2273C96A-48E4-4683-8764-9F927B5218BD}" presName="sibTrans" presStyleCnt="0"/>
      <dgm:spPr/>
    </dgm:pt>
    <dgm:pt modelId="{F855AB98-9089-411E-B739-75D943242AD2}" type="pres">
      <dgm:prSet presAssocID="{A9DAFAB8-3077-445E-94C0-5A0D2BC4C266}" presName="compNode" presStyleCnt="0"/>
      <dgm:spPr/>
    </dgm:pt>
    <dgm:pt modelId="{E7F0A01F-B006-44E7-A319-63837FE7B81B}" type="pres">
      <dgm:prSet presAssocID="{A9DAFAB8-3077-445E-94C0-5A0D2BC4C26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9B1F8CD0-3BD8-4047-8D80-19613657F37E}" type="pres">
      <dgm:prSet presAssocID="{A9DAFAB8-3077-445E-94C0-5A0D2BC4C266}" presName="iconSpace" presStyleCnt="0"/>
      <dgm:spPr/>
    </dgm:pt>
    <dgm:pt modelId="{E39C4E46-875E-442D-8171-48CB833A0296}" type="pres">
      <dgm:prSet presAssocID="{A9DAFAB8-3077-445E-94C0-5A0D2BC4C266}" presName="parTx" presStyleLbl="revTx" presStyleIdx="6" presStyleCnt="10">
        <dgm:presLayoutVars>
          <dgm:chMax val="0"/>
          <dgm:chPref val="0"/>
        </dgm:presLayoutVars>
      </dgm:prSet>
      <dgm:spPr/>
    </dgm:pt>
    <dgm:pt modelId="{00F4A485-D2E1-4A3D-A726-1BE1E914C860}" type="pres">
      <dgm:prSet presAssocID="{A9DAFAB8-3077-445E-94C0-5A0D2BC4C266}" presName="txSpace" presStyleCnt="0"/>
      <dgm:spPr/>
    </dgm:pt>
    <dgm:pt modelId="{263B3F71-4350-488A-AEF2-44EEE148A495}" type="pres">
      <dgm:prSet presAssocID="{A9DAFAB8-3077-445E-94C0-5A0D2BC4C266}" presName="desTx" presStyleLbl="revTx" presStyleIdx="7" presStyleCnt="10">
        <dgm:presLayoutVars/>
      </dgm:prSet>
      <dgm:spPr/>
    </dgm:pt>
    <dgm:pt modelId="{CA9A1D36-0BEC-4C56-BF6F-37EAD1419AFB}" type="pres">
      <dgm:prSet presAssocID="{47D1EBD8-A930-4347-9F45-1012AA3B0017}" presName="sibTrans" presStyleCnt="0"/>
      <dgm:spPr/>
    </dgm:pt>
    <dgm:pt modelId="{C9612A0C-240F-4D63-9CFE-0D37D39EB275}" type="pres">
      <dgm:prSet presAssocID="{E408E095-66B4-4146-9855-4ED01274229F}" presName="compNode" presStyleCnt="0"/>
      <dgm:spPr/>
    </dgm:pt>
    <dgm:pt modelId="{58EEC33D-E5AB-4E3E-A05F-A7AF1AD40348}" type="pres">
      <dgm:prSet presAssocID="{E408E095-66B4-4146-9855-4ED01274229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5DBAC75-AB0C-4046-B1A8-15A198A7855A}" type="pres">
      <dgm:prSet presAssocID="{E408E095-66B4-4146-9855-4ED01274229F}" presName="iconSpace" presStyleCnt="0"/>
      <dgm:spPr/>
    </dgm:pt>
    <dgm:pt modelId="{1CABA2A3-FFFE-45BD-85AE-9DEB6AC96B85}" type="pres">
      <dgm:prSet presAssocID="{E408E095-66B4-4146-9855-4ED01274229F}" presName="parTx" presStyleLbl="revTx" presStyleIdx="8" presStyleCnt="10">
        <dgm:presLayoutVars>
          <dgm:chMax val="0"/>
          <dgm:chPref val="0"/>
        </dgm:presLayoutVars>
      </dgm:prSet>
      <dgm:spPr/>
    </dgm:pt>
    <dgm:pt modelId="{109D5467-59A1-4CD3-9DED-78013329A113}" type="pres">
      <dgm:prSet presAssocID="{E408E095-66B4-4146-9855-4ED01274229F}" presName="txSpace" presStyleCnt="0"/>
      <dgm:spPr/>
    </dgm:pt>
    <dgm:pt modelId="{39B92B4C-2A83-499A-81DD-DA4FF794E313}" type="pres">
      <dgm:prSet presAssocID="{E408E095-66B4-4146-9855-4ED01274229F}" presName="desTx" presStyleLbl="revTx" presStyleIdx="9" presStyleCnt="10">
        <dgm:presLayoutVars/>
      </dgm:prSet>
      <dgm:spPr/>
    </dgm:pt>
  </dgm:ptLst>
  <dgm:cxnLst>
    <dgm:cxn modelId="{84024602-15C3-4DE5-9A81-C797B7BFC469}" type="presOf" srcId="{32FAFFC7-9060-41DF-BDE2-8086BD0C2492}" destId="{4B0AC018-4E17-4A3B-A94B-0C1BF04B2CBD}" srcOrd="0" destOrd="1" presId="urn:microsoft.com/office/officeart/2018/2/layout/IconLabelDescriptionList"/>
    <dgm:cxn modelId="{B520A104-B6CD-45D3-B04E-33CAA8554C33}" type="presOf" srcId="{D2C69287-D28C-4C66-A0C1-C34BEE72B416}" destId="{901BCFD2-BBFD-4A3D-831A-11D2104BC1AC}" srcOrd="0" destOrd="2" presId="urn:microsoft.com/office/officeart/2018/2/layout/IconLabelDescriptionList"/>
    <dgm:cxn modelId="{6F18B209-8787-4284-9676-FDE93A781B9F}" type="presOf" srcId="{04EE46B0-DE16-49B2-846A-4F467FA253E6}" destId="{771A15AE-2443-4D67-A6B4-A8E43A4351D8}" srcOrd="0" destOrd="0" presId="urn:microsoft.com/office/officeart/2018/2/layout/IconLabelDescriptionList"/>
    <dgm:cxn modelId="{DFEB1D0A-1402-4F1F-8D46-C7E49D4C947D}" srcId="{FB821F63-B3C3-4D25-97EB-2672EE7391CA}" destId="{3DD375C3-8954-40B2-AD30-C0B0301A16BE}" srcOrd="3" destOrd="0" parTransId="{5535CCCB-0189-47EE-AD5D-7AEDF56B3C00}" sibTransId="{29C038D6-B19B-4798-85D7-D6D35357C1D4}"/>
    <dgm:cxn modelId="{D4FD2C13-B0AE-4C9D-BE22-7FE03D791AC2}" srcId="{FB821F63-B3C3-4D25-97EB-2672EE7391CA}" destId="{9AD0F079-BE7D-4BE9-B4C1-CD66615B3B9E}" srcOrd="0" destOrd="0" parTransId="{3658F0BA-B547-4FCF-A158-4F780D19F4E9}" sibTransId="{427D8763-17C6-453C-9109-E7720EF58363}"/>
    <dgm:cxn modelId="{A003F71A-CA50-4802-B6E7-18054200CE48}" type="presOf" srcId="{29EF88AB-DE58-47FB-95F2-CED53B5EA1AA}" destId="{4B0AC018-4E17-4A3B-A94B-0C1BF04B2CBD}" srcOrd="0" destOrd="0" presId="urn:microsoft.com/office/officeart/2018/2/layout/IconLabelDescriptionList"/>
    <dgm:cxn modelId="{B7F1BA25-CFD8-4949-BB07-1759F65B0C6D}" type="presOf" srcId="{0D6B8AD0-CF2E-4173-B2D1-F1C60AE43862}" destId="{923FC28B-8631-4022-8A11-7C6CF234EBF9}" srcOrd="0" destOrd="0" presId="urn:microsoft.com/office/officeart/2018/2/layout/IconLabelDescriptionList"/>
    <dgm:cxn modelId="{F4F50827-63AA-4325-8146-152163ADDEAD}" type="presOf" srcId="{E408E095-66B4-4146-9855-4ED01274229F}" destId="{1CABA2A3-FFFE-45BD-85AE-9DEB6AC96B85}" srcOrd="0" destOrd="0" presId="urn:microsoft.com/office/officeart/2018/2/layout/IconLabelDescriptionList"/>
    <dgm:cxn modelId="{4811E528-6B94-435D-A959-220C16F9FFC9}" srcId="{A9DAFAB8-3077-445E-94C0-5A0D2BC4C266}" destId="{4BB2C1CA-9AF7-4C47-8431-01E8AFF1BD84}" srcOrd="1" destOrd="0" parTransId="{C0F46E02-6C64-4164-A622-E94838520AC9}" sibTransId="{6C5A9EB6-3DBB-4569-B991-F50069EF69BE}"/>
    <dgm:cxn modelId="{784FB62C-2741-414F-A795-5ECA3B366004}" srcId="{0D6B8AD0-CF2E-4173-B2D1-F1C60AE43862}" destId="{E408E095-66B4-4146-9855-4ED01274229F}" srcOrd="4" destOrd="0" parTransId="{D077765E-3ABF-4DB0-A879-ECB44156B6E2}" sibTransId="{9C5E211B-0F14-4340-8531-2EADA53DF7B5}"/>
    <dgm:cxn modelId="{7563B235-8A25-4D60-9666-E887D3C36E6D}" srcId="{803A2E0E-2EC4-4F38-A367-A955EB9ABC17}" destId="{04EE46B0-DE16-49B2-846A-4F467FA253E6}" srcOrd="0" destOrd="0" parTransId="{E9035829-B38A-48ED-ACA5-84400312EF99}" sibTransId="{2E87A327-82F8-4733-9BAB-8D506D603FD3}"/>
    <dgm:cxn modelId="{E0D77C43-E87B-4D6B-BB2D-91B83426B555}" srcId="{803A2E0E-2EC4-4F38-A367-A955EB9ABC17}" destId="{9B325723-1F44-4B49-B07B-6DEFC3D9E659}" srcOrd="3" destOrd="0" parTransId="{106D3EE0-91F2-4F13-840B-EEB8A8D5943A}" sibTransId="{45270DA8-F215-4FBD-87B6-B7B49198BA39}"/>
    <dgm:cxn modelId="{E6E26746-A638-48C2-BF62-03982C05FBE6}" type="presOf" srcId="{3DD375C3-8954-40B2-AD30-C0B0301A16BE}" destId="{901BCFD2-BBFD-4A3D-831A-11D2104BC1AC}" srcOrd="0" destOrd="3" presId="urn:microsoft.com/office/officeart/2018/2/layout/IconLabelDescriptionList"/>
    <dgm:cxn modelId="{25E65749-3FB1-41B7-B86C-2DE9FA7F6121}" type="presOf" srcId="{A9DAFAB8-3077-445E-94C0-5A0D2BC4C266}" destId="{E39C4E46-875E-442D-8171-48CB833A0296}" srcOrd="0" destOrd="0" presId="urn:microsoft.com/office/officeart/2018/2/layout/IconLabelDescriptionList"/>
    <dgm:cxn modelId="{AA50464D-B4E0-4361-A623-2843F8C33E5B}" srcId="{0D6B8AD0-CF2E-4173-B2D1-F1C60AE43862}" destId="{644766F2-7C08-410B-AD59-ABC2C8BEEB96}" srcOrd="2" destOrd="0" parTransId="{D24FA78E-A5A6-42DF-A36F-6C045FA2C853}" sibTransId="{2273C96A-48E4-4683-8764-9F927B5218BD}"/>
    <dgm:cxn modelId="{10E63F51-87DD-4309-8B32-CA4861B36AA1}" type="presOf" srcId="{4BB2C1CA-9AF7-4C47-8431-01E8AFF1BD84}" destId="{263B3F71-4350-488A-AEF2-44EEE148A495}" srcOrd="0" destOrd="1" presId="urn:microsoft.com/office/officeart/2018/2/layout/IconLabelDescriptionList"/>
    <dgm:cxn modelId="{3EAF5B55-C431-42F1-A946-DDFE9202F5BF}" srcId="{0D6B8AD0-CF2E-4173-B2D1-F1C60AE43862}" destId="{A9DAFAB8-3077-445E-94C0-5A0D2BC4C266}" srcOrd="3" destOrd="0" parTransId="{B93EEA60-1D67-4B7D-81EC-F03B66A52909}" sibTransId="{47D1EBD8-A930-4347-9F45-1012AA3B0017}"/>
    <dgm:cxn modelId="{CD28FA55-4C7D-4CA3-AFB7-D1B1E2F9BB64}" type="presOf" srcId="{A3FC6745-7342-4CE8-9670-ABACFF81B1AB}" destId="{4B0AC018-4E17-4A3B-A94B-0C1BF04B2CBD}" srcOrd="0" destOrd="2" presId="urn:microsoft.com/office/officeart/2018/2/layout/IconLabelDescriptionList"/>
    <dgm:cxn modelId="{90EBCC63-C6A5-4151-BA84-8639407EB1A2}" srcId="{803A2E0E-2EC4-4F38-A367-A955EB9ABC17}" destId="{AB03AF7D-AF76-44E8-B1B4-354A9E2F82BB}" srcOrd="1" destOrd="0" parTransId="{79EE599F-FF50-4CC9-A945-E0473AEF9619}" sibTransId="{C3EAC2D7-D949-4347-B3EC-48D811179415}"/>
    <dgm:cxn modelId="{C8F4FB6D-C535-452B-8771-03B7AE68BBE7}" type="presOf" srcId="{FB821F63-B3C3-4D25-97EB-2672EE7391CA}" destId="{7C6A2177-81B7-4F84-AA81-08B8F3C24BA5}" srcOrd="0" destOrd="0" presId="urn:microsoft.com/office/officeart/2018/2/layout/IconLabelDescriptionList"/>
    <dgm:cxn modelId="{B29DF86E-9964-41D9-AA99-08B781DF3B6F}" srcId="{644766F2-7C08-410B-AD59-ABC2C8BEEB96}" destId="{32FAFFC7-9060-41DF-BDE2-8086BD0C2492}" srcOrd="1" destOrd="0" parTransId="{B9B0FBAC-4C5B-47A9-97E5-5CB1754F22F6}" sibTransId="{764CCD5E-6A74-4905-BF93-C6441EC99C6C}"/>
    <dgm:cxn modelId="{F8337577-7A10-40F7-890D-9672EB5530CB}" srcId="{A9DAFAB8-3077-445E-94C0-5A0D2BC4C266}" destId="{819AC464-FE60-481F-96AD-D74E43252373}" srcOrd="0" destOrd="0" parTransId="{3DB54DF9-8415-4F84-8392-6B0C8B9D278B}" sibTransId="{5E0851E4-A42E-4205-9FDA-21B0F2825E67}"/>
    <dgm:cxn modelId="{EFFB5680-7149-43F7-8DAB-7DADD99B0A0F}" srcId="{A9DAFAB8-3077-445E-94C0-5A0D2BC4C266}" destId="{E3CCDF26-B0FB-4902-B123-21B3D06436C5}" srcOrd="2" destOrd="0" parTransId="{64BB1EA1-58D4-44BE-BA18-DE02A2ACB7CF}" sibTransId="{60B85914-DA7E-4B54-8E36-1A90BB2EA492}"/>
    <dgm:cxn modelId="{3611C085-FF9A-4AE2-A59C-7138530494A1}" type="presOf" srcId="{0A777DFF-8BE0-48C2-B966-70830D551E47}" destId="{771A15AE-2443-4D67-A6B4-A8E43A4351D8}" srcOrd="0" destOrd="2" presId="urn:microsoft.com/office/officeart/2018/2/layout/IconLabelDescriptionList"/>
    <dgm:cxn modelId="{BF423990-48DC-4B75-B60C-B6DBD309BA55}" srcId="{0D6B8AD0-CF2E-4173-B2D1-F1C60AE43862}" destId="{FB821F63-B3C3-4D25-97EB-2672EE7391CA}" srcOrd="1" destOrd="0" parTransId="{69CB22C6-D323-4455-A596-249FA6D16B4D}" sibTransId="{A5DEB2DA-7CC6-47E6-AD2D-02170FFA24B4}"/>
    <dgm:cxn modelId="{2B76AE91-FD0B-425B-B589-1E334D56CDB1}" srcId="{644766F2-7C08-410B-AD59-ABC2C8BEEB96}" destId="{29EF88AB-DE58-47FB-95F2-CED53B5EA1AA}" srcOrd="0" destOrd="0" parTransId="{246345E7-EE5C-4D11-8921-F9B4B6173967}" sibTransId="{026502A3-FCFB-41D3-8205-73464DB1807C}"/>
    <dgm:cxn modelId="{7CFFB49A-EE77-46B2-A4B7-82E2D8046CB0}" type="presOf" srcId="{9AE8D535-0317-4ABA-B647-2642848C9BA0}" destId="{901BCFD2-BBFD-4A3D-831A-11D2104BC1AC}" srcOrd="0" destOrd="1" presId="urn:microsoft.com/office/officeart/2018/2/layout/IconLabelDescriptionList"/>
    <dgm:cxn modelId="{26F1F79A-CD7C-4D73-97B6-D2DF63C25FBA}" type="presOf" srcId="{9AD0F079-BE7D-4BE9-B4C1-CD66615B3B9E}" destId="{901BCFD2-BBFD-4A3D-831A-11D2104BC1AC}" srcOrd="0" destOrd="0" presId="urn:microsoft.com/office/officeart/2018/2/layout/IconLabelDescriptionList"/>
    <dgm:cxn modelId="{CEF5979B-8243-45C2-965A-03F718343177}" srcId="{E408E095-66B4-4146-9855-4ED01274229F}" destId="{6E782B58-4870-4AB8-B337-CC6920506A9C}" srcOrd="0" destOrd="0" parTransId="{C8B879B5-CD58-48E5-B747-13CD3AD81169}" sibTransId="{34AC0979-A59C-4CED-BE43-3C2C68269ADE}"/>
    <dgm:cxn modelId="{A65750A9-9EEF-4EB8-ADF8-96F918945D37}" srcId="{FB821F63-B3C3-4D25-97EB-2672EE7391CA}" destId="{D2C69287-D28C-4C66-A0C1-C34BEE72B416}" srcOrd="2" destOrd="0" parTransId="{5308D60D-6192-47F1-9D15-21DE606F6474}" sibTransId="{9F0A9016-3B4D-42B8-A38F-ABD049F6E74C}"/>
    <dgm:cxn modelId="{BC28E5A9-EEAD-4D28-83B6-86A96ACE8138}" srcId="{803A2E0E-2EC4-4F38-A367-A955EB9ABC17}" destId="{0A777DFF-8BE0-48C2-B966-70830D551E47}" srcOrd="2" destOrd="0" parTransId="{88D45574-5453-4A22-ABE5-73A4B9EB48DF}" sibTransId="{D40C6097-B6DE-45F3-9FAB-E227F576FB84}"/>
    <dgm:cxn modelId="{70F978AA-AB45-44D1-8178-9F6345AE56F5}" srcId="{E408E095-66B4-4146-9855-4ED01274229F}" destId="{3CA5A9AC-F3ED-4E45-A254-308E17F43C03}" srcOrd="2" destOrd="0" parTransId="{A5B50107-D340-4095-9955-2519561CD2A1}" sibTransId="{A219D237-08FB-4C7A-99EE-335FB8623D3A}"/>
    <dgm:cxn modelId="{D99120B5-22C6-422C-A044-AF9375CE2F7B}" type="presOf" srcId="{6E782B58-4870-4AB8-B337-CC6920506A9C}" destId="{39B92B4C-2A83-499A-81DD-DA4FF794E313}" srcOrd="0" destOrd="0" presId="urn:microsoft.com/office/officeart/2018/2/layout/IconLabelDescriptionList"/>
    <dgm:cxn modelId="{6FC6BEB6-6F7D-4883-94F8-6AD29EAF1EC6}" type="presOf" srcId="{AB03AF7D-AF76-44E8-B1B4-354A9E2F82BB}" destId="{771A15AE-2443-4D67-A6B4-A8E43A4351D8}" srcOrd="0" destOrd="1" presId="urn:microsoft.com/office/officeart/2018/2/layout/IconLabelDescriptionList"/>
    <dgm:cxn modelId="{3AB78DB8-2CD8-43E8-AF95-D341BDAEB44C}" type="presOf" srcId="{644766F2-7C08-410B-AD59-ABC2C8BEEB96}" destId="{C4338999-1FB1-4BA5-8D4E-F00890F04648}" srcOrd="0" destOrd="0" presId="urn:microsoft.com/office/officeart/2018/2/layout/IconLabelDescriptionList"/>
    <dgm:cxn modelId="{E600E8C0-0897-4FC9-9E80-65068AC3D70C}" type="presOf" srcId="{3CA5A9AC-F3ED-4E45-A254-308E17F43C03}" destId="{39B92B4C-2A83-499A-81DD-DA4FF794E313}" srcOrd="0" destOrd="2" presId="urn:microsoft.com/office/officeart/2018/2/layout/IconLabelDescriptionList"/>
    <dgm:cxn modelId="{2D1EC6C2-18A7-47B8-9551-AA836DFD1F25}" srcId="{FB821F63-B3C3-4D25-97EB-2672EE7391CA}" destId="{9AE8D535-0317-4ABA-B647-2642848C9BA0}" srcOrd="1" destOrd="0" parTransId="{E5004E7B-33B9-4DCF-8189-1CEC63507BD5}" sibTransId="{0FB8202C-6F17-44BC-8A52-2FE55348A39C}"/>
    <dgm:cxn modelId="{8C67D3C2-E02D-45C1-978F-F80539119109}" type="presOf" srcId="{9B325723-1F44-4B49-B07B-6DEFC3D9E659}" destId="{771A15AE-2443-4D67-A6B4-A8E43A4351D8}" srcOrd="0" destOrd="3" presId="urn:microsoft.com/office/officeart/2018/2/layout/IconLabelDescriptionList"/>
    <dgm:cxn modelId="{61E8FDC2-C708-460E-B004-3BD6220705B3}" srcId="{644766F2-7C08-410B-AD59-ABC2C8BEEB96}" destId="{A3FC6745-7342-4CE8-9670-ABACFF81B1AB}" srcOrd="2" destOrd="0" parTransId="{2875F7F0-09CF-4D23-9B84-87AECBEDB40E}" sibTransId="{5F7FAD4D-044E-4BBB-821F-302E0B7DC477}"/>
    <dgm:cxn modelId="{397000C7-8568-4EF5-BB4C-2360E9F236BD}" type="presOf" srcId="{803A2E0E-2EC4-4F38-A367-A955EB9ABC17}" destId="{517E3C6D-EAF7-4E48-AF0C-9083D1904468}" srcOrd="0" destOrd="0" presId="urn:microsoft.com/office/officeart/2018/2/layout/IconLabelDescriptionList"/>
    <dgm:cxn modelId="{5813F4CF-BFB4-4B1E-9B98-91C0BB78114C}" type="presOf" srcId="{3DEB032C-A99D-4CA4-AFAA-71CC05201F69}" destId="{39B92B4C-2A83-499A-81DD-DA4FF794E313}" srcOrd="0" destOrd="1" presId="urn:microsoft.com/office/officeart/2018/2/layout/IconLabelDescriptionList"/>
    <dgm:cxn modelId="{6E7B0BDA-332C-4A10-940E-A9937C21C856}" type="presOf" srcId="{E3CCDF26-B0FB-4902-B123-21B3D06436C5}" destId="{263B3F71-4350-488A-AEF2-44EEE148A495}" srcOrd="0" destOrd="2" presId="urn:microsoft.com/office/officeart/2018/2/layout/IconLabelDescriptionList"/>
    <dgm:cxn modelId="{D894CFE9-DE0D-4FA7-91F9-A10AFE9E671C}" srcId="{E408E095-66B4-4146-9855-4ED01274229F}" destId="{3DEB032C-A99D-4CA4-AFAA-71CC05201F69}" srcOrd="1" destOrd="0" parTransId="{3D79AA16-DEB0-4FFF-923E-BDDA865997F3}" sibTransId="{3B972BBD-2185-4D60-9A96-BFDB8847599E}"/>
    <dgm:cxn modelId="{50F485F6-14C8-4516-BEC5-BD24E9A6F505}" srcId="{0D6B8AD0-CF2E-4173-B2D1-F1C60AE43862}" destId="{803A2E0E-2EC4-4F38-A367-A955EB9ABC17}" srcOrd="0" destOrd="0" parTransId="{2C94224F-6390-4CAB-8B4A-3D871C08CA15}" sibTransId="{44B95430-F3B1-422B-BCEA-5574039A3C20}"/>
    <dgm:cxn modelId="{009041F9-0EAC-4BC9-BBFE-72286D12A108}" type="presOf" srcId="{819AC464-FE60-481F-96AD-D74E43252373}" destId="{263B3F71-4350-488A-AEF2-44EEE148A495}" srcOrd="0" destOrd="0" presId="urn:microsoft.com/office/officeart/2018/2/layout/IconLabelDescriptionList"/>
    <dgm:cxn modelId="{416079C8-0725-49A2-8614-1942853E3E1B}" type="presParOf" srcId="{923FC28B-8631-4022-8A11-7C6CF234EBF9}" destId="{51500856-1AA4-4ED8-8962-2B57085B0BF5}" srcOrd="0" destOrd="0" presId="urn:microsoft.com/office/officeart/2018/2/layout/IconLabelDescriptionList"/>
    <dgm:cxn modelId="{1CCD8D35-DEC5-4A54-A46A-DDD9E3DC1ED3}" type="presParOf" srcId="{51500856-1AA4-4ED8-8962-2B57085B0BF5}" destId="{914E28A7-CFFE-4A67-8AF3-A03930B6BB39}" srcOrd="0" destOrd="0" presId="urn:microsoft.com/office/officeart/2018/2/layout/IconLabelDescriptionList"/>
    <dgm:cxn modelId="{8DE46C35-8A4F-47FA-9031-7DE0EC2EE965}" type="presParOf" srcId="{51500856-1AA4-4ED8-8962-2B57085B0BF5}" destId="{756F90B7-45D2-4477-995F-F9517546B4E0}" srcOrd="1" destOrd="0" presId="urn:microsoft.com/office/officeart/2018/2/layout/IconLabelDescriptionList"/>
    <dgm:cxn modelId="{8806E4D1-0D05-4768-BC51-6F3258DB976A}" type="presParOf" srcId="{51500856-1AA4-4ED8-8962-2B57085B0BF5}" destId="{517E3C6D-EAF7-4E48-AF0C-9083D1904468}" srcOrd="2" destOrd="0" presId="urn:microsoft.com/office/officeart/2018/2/layout/IconLabelDescriptionList"/>
    <dgm:cxn modelId="{2D125731-BFCC-47C1-B08F-9754ADA2DDFF}" type="presParOf" srcId="{51500856-1AA4-4ED8-8962-2B57085B0BF5}" destId="{A1900291-97FD-4EC3-AFFC-25E03D4F1492}" srcOrd="3" destOrd="0" presId="urn:microsoft.com/office/officeart/2018/2/layout/IconLabelDescriptionList"/>
    <dgm:cxn modelId="{B2E231D0-C769-441A-9064-B748CEB59204}" type="presParOf" srcId="{51500856-1AA4-4ED8-8962-2B57085B0BF5}" destId="{771A15AE-2443-4D67-A6B4-A8E43A4351D8}" srcOrd="4" destOrd="0" presId="urn:microsoft.com/office/officeart/2018/2/layout/IconLabelDescriptionList"/>
    <dgm:cxn modelId="{0628D70D-B06E-478D-800A-A311016442DB}" type="presParOf" srcId="{923FC28B-8631-4022-8A11-7C6CF234EBF9}" destId="{BFA062D3-D662-47B4-B482-724109E9221C}" srcOrd="1" destOrd="0" presId="urn:microsoft.com/office/officeart/2018/2/layout/IconLabelDescriptionList"/>
    <dgm:cxn modelId="{B38DD4C5-8273-468F-B468-D2F6F0858CD2}" type="presParOf" srcId="{923FC28B-8631-4022-8A11-7C6CF234EBF9}" destId="{67589786-338F-4609-9512-E5D0CDB6D56D}" srcOrd="2" destOrd="0" presId="urn:microsoft.com/office/officeart/2018/2/layout/IconLabelDescriptionList"/>
    <dgm:cxn modelId="{22A73ED1-B95D-4E0D-92BA-19FA898A835F}" type="presParOf" srcId="{67589786-338F-4609-9512-E5D0CDB6D56D}" destId="{9EA4C701-66B3-4C5F-957B-E16CF54D4707}" srcOrd="0" destOrd="0" presId="urn:microsoft.com/office/officeart/2018/2/layout/IconLabelDescriptionList"/>
    <dgm:cxn modelId="{8BF772E2-EB3C-4E75-9488-6754C1955488}" type="presParOf" srcId="{67589786-338F-4609-9512-E5D0CDB6D56D}" destId="{3B4C9F66-538D-4906-9042-49D10836E4AE}" srcOrd="1" destOrd="0" presId="urn:microsoft.com/office/officeart/2018/2/layout/IconLabelDescriptionList"/>
    <dgm:cxn modelId="{10966ECA-9119-427B-B2A2-CA35224FFF3F}" type="presParOf" srcId="{67589786-338F-4609-9512-E5D0CDB6D56D}" destId="{7C6A2177-81B7-4F84-AA81-08B8F3C24BA5}" srcOrd="2" destOrd="0" presId="urn:microsoft.com/office/officeart/2018/2/layout/IconLabelDescriptionList"/>
    <dgm:cxn modelId="{27E96ACA-34D5-452E-8A19-79811D85A62F}" type="presParOf" srcId="{67589786-338F-4609-9512-E5D0CDB6D56D}" destId="{865EFC8A-347C-4436-812F-45FF44232CF5}" srcOrd="3" destOrd="0" presId="urn:microsoft.com/office/officeart/2018/2/layout/IconLabelDescriptionList"/>
    <dgm:cxn modelId="{D48DE4A1-40FD-4126-B9B2-884FF0278E61}" type="presParOf" srcId="{67589786-338F-4609-9512-E5D0CDB6D56D}" destId="{901BCFD2-BBFD-4A3D-831A-11D2104BC1AC}" srcOrd="4" destOrd="0" presId="urn:microsoft.com/office/officeart/2018/2/layout/IconLabelDescriptionList"/>
    <dgm:cxn modelId="{E9943EF8-F4FF-4319-9D4B-51324C3C6B74}" type="presParOf" srcId="{923FC28B-8631-4022-8A11-7C6CF234EBF9}" destId="{DD2B6393-35DD-4E65-8D0C-5B5268E2779A}" srcOrd="3" destOrd="0" presId="urn:microsoft.com/office/officeart/2018/2/layout/IconLabelDescriptionList"/>
    <dgm:cxn modelId="{524925A7-2287-4C67-BF48-EB7746D1F3BC}" type="presParOf" srcId="{923FC28B-8631-4022-8A11-7C6CF234EBF9}" destId="{4900F612-73F1-4D26-B687-446847770E8C}" srcOrd="4" destOrd="0" presId="urn:microsoft.com/office/officeart/2018/2/layout/IconLabelDescriptionList"/>
    <dgm:cxn modelId="{97465F88-5A78-4979-8F5C-9E89F7F78BA2}" type="presParOf" srcId="{4900F612-73F1-4D26-B687-446847770E8C}" destId="{ABA3941F-5773-4A51-88DA-588099AE806F}" srcOrd="0" destOrd="0" presId="urn:microsoft.com/office/officeart/2018/2/layout/IconLabelDescriptionList"/>
    <dgm:cxn modelId="{4986C8CD-09C5-4F58-8E94-D2DE6E66B11A}" type="presParOf" srcId="{4900F612-73F1-4D26-B687-446847770E8C}" destId="{9EDC1966-0C55-4D54-8E77-94607BD162D6}" srcOrd="1" destOrd="0" presId="urn:microsoft.com/office/officeart/2018/2/layout/IconLabelDescriptionList"/>
    <dgm:cxn modelId="{68744813-16E3-49FD-8F8E-8BD52426B6D6}" type="presParOf" srcId="{4900F612-73F1-4D26-B687-446847770E8C}" destId="{C4338999-1FB1-4BA5-8D4E-F00890F04648}" srcOrd="2" destOrd="0" presId="urn:microsoft.com/office/officeart/2018/2/layout/IconLabelDescriptionList"/>
    <dgm:cxn modelId="{C246DFB6-2A3E-428D-B493-7ABFEC411ECA}" type="presParOf" srcId="{4900F612-73F1-4D26-B687-446847770E8C}" destId="{833C5243-E037-4AD6-A675-BB0B532615A0}" srcOrd="3" destOrd="0" presId="urn:microsoft.com/office/officeart/2018/2/layout/IconLabelDescriptionList"/>
    <dgm:cxn modelId="{EFD07E10-6AC5-4AF1-BBF4-0486D2E17BB3}" type="presParOf" srcId="{4900F612-73F1-4D26-B687-446847770E8C}" destId="{4B0AC018-4E17-4A3B-A94B-0C1BF04B2CBD}" srcOrd="4" destOrd="0" presId="urn:microsoft.com/office/officeart/2018/2/layout/IconLabelDescriptionList"/>
    <dgm:cxn modelId="{B1B91356-2A4A-44F3-9EF1-112EC9CEB278}" type="presParOf" srcId="{923FC28B-8631-4022-8A11-7C6CF234EBF9}" destId="{B807DC93-0601-49B6-940D-6CA6F76A8B68}" srcOrd="5" destOrd="0" presId="urn:microsoft.com/office/officeart/2018/2/layout/IconLabelDescriptionList"/>
    <dgm:cxn modelId="{49756A96-B72F-41C0-9F25-CAC77654EBD8}" type="presParOf" srcId="{923FC28B-8631-4022-8A11-7C6CF234EBF9}" destId="{F855AB98-9089-411E-B739-75D943242AD2}" srcOrd="6" destOrd="0" presId="urn:microsoft.com/office/officeart/2018/2/layout/IconLabelDescriptionList"/>
    <dgm:cxn modelId="{AF3D7A41-C03B-4E00-8761-47144A9B4C46}" type="presParOf" srcId="{F855AB98-9089-411E-B739-75D943242AD2}" destId="{E7F0A01F-B006-44E7-A319-63837FE7B81B}" srcOrd="0" destOrd="0" presId="urn:microsoft.com/office/officeart/2018/2/layout/IconLabelDescriptionList"/>
    <dgm:cxn modelId="{29E97986-4C0C-4123-9EBC-207FE67046F8}" type="presParOf" srcId="{F855AB98-9089-411E-B739-75D943242AD2}" destId="{9B1F8CD0-3BD8-4047-8D80-19613657F37E}" srcOrd="1" destOrd="0" presId="urn:microsoft.com/office/officeart/2018/2/layout/IconLabelDescriptionList"/>
    <dgm:cxn modelId="{5EA8399F-DE0F-419B-9894-64637C6D4612}" type="presParOf" srcId="{F855AB98-9089-411E-B739-75D943242AD2}" destId="{E39C4E46-875E-442D-8171-48CB833A0296}" srcOrd="2" destOrd="0" presId="urn:microsoft.com/office/officeart/2018/2/layout/IconLabelDescriptionList"/>
    <dgm:cxn modelId="{15B8EF62-3361-4650-98AA-33C0D30E605F}" type="presParOf" srcId="{F855AB98-9089-411E-B739-75D943242AD2}" destId="{00F4A485-D2E1-4A3D-A726-1BE1E914C860}" srcOrd="3" destOrd="0" presId="urn:microsoft.com/office/officeart/2018/2/layout/IconLabelDescriptionList"/>
    <dgm:cxn modelId="{802468BD-E57F-40F3-9E84-6767B506E0AE}" type="presParOf" srcId="{F855AB98-9089-411E-B739-75D943242AD2}" destId="{263B3F71-4350-488A-AEF2-44EEE148A495}" srcOrd="4" destOrd="0" presId="urn:microsoft.com/office/officeart/2018/2/layout/IconLabelDescriptionList"/>
    <dgm:cxn modelId="{EFC2D83C-1C06-400E-B03E-41C8D2EFD5B8}" type="presParOf" srcId="{923FC28B-8631-4022-8A11-7C6CF234EBF9}" destId="{CA9A1D36-0BEC-4C56-BF6F-37EAD1419AFB}" srcOrd="7" destOrd="0" presId="urn:microsoft.com/office/officeart/2018/2/layout/IconLabelDescriptionList"/>
    <dgm:cxn modelId="{76E2C34B-E7C5-4313-B089-28F2B06A7121}" type="presParOf" srcId="{923FC28B-8631-4022-8A11-7C6CF234EBF9}" destId="{C9612A0C-240F-4D63-9CFE-0D37D39EB275}" srcOrd="8" destOrd="0" presId="urn:microsoft.com/office/officeart/2018/2/layout/IconLabelDescriptionList"/>
    <dgm:cxn modelId="{2BB56A52-F858-4CA8-AE67-7EA343BBC2BD}" type="presParOf" srcId="{C9612A0C-240F-4D63-9CFE-0D37D39EB275}" destId="{58EEC33D-E5AB-4E3E-A05F-A7AF1AD40348}" srcOrd="0" destOrd="0" presId="urn:microsoft.com/office/officeart/2018/2/layout/IconLabelDescriptionList"/>
    <dgm:cxn modelId="{02EEC060-8E13-4139-AFA3-728E834919FD}" type="presParOf" srcId="{C9612A0C-240F-4D63-9CFE-0D37D39EB275}" destId="{05DBAC75-AB0C-4046-B1A8-15A198A7855A}" srcOrd="1" destOrd="0" presId="urn:microsoft.com/office/officeart/2018/2/layout/IconLabelDescriptionList"/>
    <dgm:cxn modelId="{DDF039D8-2FE7-4463-9396-07B92076FB55}" type="presParOf" srcId="{C9612A0C-240F-4D63-9CFE-0D37D39EB275}" destId="{1CABA2A3-FFFE-45BD-85AE-9DEB6AC96B85}" srcOrd="2" destOrd="0" presId="urn:microsoft.com/office/officeart/2018/2/layout/IconLabelDescriptionList"/>
    <dgm:cxn modelId="{2CD1CD04-40F1-4385-A194-0FEBB85DA9F8}" type="presParOf" srcId="{C9612A0C-240F-4D63-9CFE-0D37D39EB275}" destId="{109D5467-59A1-4CD3-9DED-78013329A113}" srcOrd="3" destOrd="0" presId="urn:microsoft.com/office/officeart/2018/2/layout/IconLabelDescriptionList"/>
    <dgm:cxn modelId="{B3F21CBC-39D0-4F34-9576-5B19F70BA367}" type="presParOf" srcId="{C9612A0C-240F-4D63-9CFE-0D37D39EB275}" destId="{39B92B4C-2A83-499A-81DD-DA4FF794E31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93BA18-DCC2-E04C-B90C-502AAD74084D}" type="doc">
      <dgm:prSet loTypeId="urn:microsoft.com/office/officeart/2008/layout/HorizontalMultiLevelHierarchy" loCatId="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FC0B277-C935-FF42-9056-D5F57199377C}">
      <dgm:prSet phldrT="[Text]" custT="1"/>
      <dgm:spPr/>
      <dgm:t>
        <a:bodyPr/>
        <a:lstStyle/>
        <a:p>
          <a:r>
            <a:rPr lang="en-US" sz="800"/>
            <a:t>Resource Costs</a:t>
          </a:r>
        </a:p>
      </dgm:t>
    </dgm:pt>
    <dgm:pt modelId="{D868B4AA-3F33-4B4E-BC39-39C4B91D492D}" type="parTrans" cxnId="{82989592-F930-D549-A29A-66D1D74CD4F0}">
      <dgm:prSet/>
      <dgm:spPr/>
      <dgm:t>
        <a:bodyPr/>
        <a:lstStyle/>
        <a:p>
          <a:endParaRPr lang="en-US" sz="1800"/>
        </a:p>
      </dgm:t>
    </dgm:pt>
    <dgm:pt modelId="{82F3F4A6-8F4A-924B-8B12-CCC5B919EBD8}" type="sibTrans" cxnId="{82989592-F930-D549-A29A-66D1D74CD4F0}">
      <dgm:prSet/>
      <dgm:spPr/>
      <dgm:t>
        <a:bodyPr/>
        <a:lstStyle/>
        <a:p>
          <a:endParaRPr lang="en-US" sz="1800"/>
        </a:p>
      </dgm:t>
    </dgm:pt>
    <dgm:pt modelId="{4B0B60F9-FE14-C144-B2B3-DF85DC696D1E}">
      <dgm:prSet phldrT="[Text]" custT="1"/>
      <dgm:spPr/>
      <dgm:t>
        <a:bodyPr/>
        <a:lstStyle/>
        <a:p>
          <a:r>
            <a:rPr lang="en-US" sz="800"/>
            <a:t>Lead Developer</a:t>
          </a:r>
        </a:p>
      </dgm:t>
    </dgm:pt>
    <dgm:pt modelId="{710E393D-C1C4-5E45-BB46-11E67B66D980}" type="parTrans" cxnId="{24E4AFA5-8A5C-4D44-B8F8-EB9BB287F8D9}">
      <dgm:prSet custT="1"/>
      <dgm:spPr/>
      <dgm:t>
        <a:bodyPr/>
        <a:lstStyle/>
        <a:p>
          <a:endParaRPr lang="en-US" sz="1800"/>
        </a:p>
      </dgm:t>
    </dgm:pt>
    <dgm:pt modelId="{7BD50DD6-7A2B-5A45-AA46-8C36FD8CB651}" type="sibTrans" cxnId="{24E4AFA5-8A5C-4D44-B8F8-EB9BB287F8D9}">
      <dgm:prSet/>
      <dgm:spPr/>
      <dgm:t>
        <a:bodyPr/>
        <a:lstStyle/>
        <a:p>
          <a:endParaRPr lang="en-US" sz="1800"/>
        </a:p>
      </dgm:t>
    </dgm:pt>
    <dgm:pt modelId="{BA43584C-A408-C44C-81CB-A64F27CE0B46}">
      <dgm:prSet phldrT="[Text]" custT="1"/>
      <dgm:spPr>
        <a:gradFill rotWithShape="0">
          <a:gsLst>
            <a:gs pos="18000">
              <a:srgbClr val="FFFFFF"/>
            </a:gs>
            <a:gs pos="2500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sz="800"/>
            <a:t>Software Engineers</a:t>
          </a:r>
        </a:p>
      </dgm:t>
    </dgm:pt>
    <dgm:pt modelId="{DDD23AC5-7A54-3744-8A77-F49B61171CB4}" type="parTrans" cxnId="{17EC54D9-5227-044A-9B74-C9DB561186C1}">
      <dgm:prSet custT="1"/>
      <dgm:spPr/>
      <dgm:t>
        <a:bodyPr/>
        <a:lstStyle/>
        <a:p>
          <a:endParaRPr lang="en-US" sz="1800"/>
        </a:p>
      </dgm:t>
    </dgm:pt>
    <dgm:pt modelId="{A7A34C0B-BB4E-2248-A76D-A9AA916D379F}" type="sibTrans" cxnId="{17EC54D9-5227-044A-9B74-C9DB561186C1}">
      <dgm:prSet/>
      <dgm:spPr/>
      <dgm:t>
        <a:bodyPr/>
        <a:lstStyle/>
        <a:p>
          <a:endParaRPr lang="en-US" sz="1800"/>
        </a:p>
      </dgm:t>
    </dgm:pt>
    <dgm:pt modelId="{A9D1A944-0CB3-7B47-8F34-4F2D38368005}">
      <dgm:prSet phldrT="[Text]" custT="1"/>
      <dgm:spPr/>
      <dgm:t>
        <a:bodyPr/>
        <a:lstStyle/>
        <a:p>
          <a:r>
            <a:rPr lang="en-US" sz="800"/>
            <a:t>AI Specialist</a:t>
          </a:r>
        </a:p>
      </dgm:t>
    </dgm:pt>
    <dgm:pt modelId="{630A3914-C17F-4141-A641-DCC4DB601A00}" type="parTrans" cxnId="{380760A0-1831-DA47-BF66-78DB860D2F40}">
      <dgm:prSet custT="1"/>
      <dgm:spPr/>
      <dgm:t>
        <a:bodyPr/>
        <a:lstStyle/>
        <a:p>
          <a:endParaRPr lang="en-US" sz="1800"/>
        </a:p>
      </dgm:t>
    </dgm:pt>
    <dgm:pt modelId="{A215AE18-CFD0-CF41-AF26-978A03AD3DB6}" type="sibTrans" cxnId="{380760A0-1831-DA47-BF66-78DB860D2F40}">
      <dgm:prSet/>
      <dgm:spPr/>
      <dgm:t>
        <a:bodyPr/>
        <a:lstStyle/>
        <a:p>
          <a:endParaRPr lang="en-US" sz="1800"/>
        </a:p>
      </dgm:t>
    </dgm:pt>
    <dgm:pt modelId="{A28F9761-C554-4747-B88B-CFFA45FBB3E3}">
      <dgm:prSet phldrT="[Text]" custT="1"/>
      <dgm:spPr/>
      <dgm:t>
        <a:bodyPr/>
        <a:lstStyle/>
        <a:p>
          <a:r>
            <a:rPr lang="en-US" sz="800"/>
            <a:t>Testing Team -2</a:t>
          </a:r>
        </a:p>
      </dgm:t>
    </dgm:pt>
    <dgm:pt modelId="{72C61610-40FB-4945-9C17-A35F2E3A63E5}" type="parTrans" cxnId="{1023A1C8-A233-3C4D-BA9E-823B9D1C7538}">
      <dgm:prSet custT="1"/>
      <dgm:spPr/>
      <dgm:t>
        <a:bodyPr/>
        <a:lstStyle/>
        <a:p>
          <a:endParaRPr lang="en-US" sz="1800"/>
        </a:p>
      </dgm:t>
    </dgm:pt>
    <dgm:pt modelId="{2ADC99DB-1817-E245-87C7-82BF7A0C052F}" type="sibTrans" cxnId="{1023A1C8-A233-3C4D-BA9E-823B9D1C7538}">
      <dgm:prSet/>
      <dgm:spPr/>
      <dgm:t>
        <a:bodyPr/>
        <a:lstStyle/>
        <a:p>
          <a:endParaRPr lang="en-US" sz="1800"/>
        </a:p>
      </dgm:t>
    </dgm:pt>
    <dgm:pt modelId="{C6AECEC9-E0C7-CB41-B4EA-351877D7433D}">
      <dgm:prSet phldrT="[Text]" custT="1"/>
      <dgm:spPr/>
      <dgm:t>
        <a:bodyPr/>
        <a:lstStyle/>
        <a:p>
          <a:r>
            <a:rPr lang="en-US" sz="800"/>
            <a:t>Gamified Analytics Developers</a:t>
          </a:r>
        </a:p>
      </dgm:t>
    </dgm:pt>
    <dgm:pt modelId="{648C0A92-42D7-164C-B7B7-97B761089E04}" type="parTrans" cxnId="{A2F89000-4B61-9246-A60F-95022DE1E1E6}">
      <dgm:prSet custT="1"/>
      <dgm:spPr/>
      <dgm:t>
        <a:bodyPr/>
        <a:lstStyle/>
        <a:p>
          <a:endParaRPr lang="en-US" sz="1800"/>
        </a:p>
      </dgm:t>
    </dgm:pt>
    <dgm:pt modelId="{726745EE-630D-6746-B8EA-5C9768A8312F}" type="sibTrans" cxnId="{A2F89000-4B61-9246-A60F-95022DE1E1E6}">
      <dgm:prSet/>
      <dgm:spPr/>
      <dgm:t>
        <a:bodyPr/>
        <a:lstStyle/>
        <a:p>
          <a:endParaRPr lang="en-US" sz="1800"/>
        </a:p>
      </dgm:t>
    </dgm:pt>
    <dgm:pt modelId="{F74914D4-C546-464F-8337-3769AE514977}">
      <dgm:prSet custT="1"/>
      <dgm:spPr/>
      <dgm:t>
        <a:bodyPr/>
        <a:lstStyle/>
        <a:p>
          <a:r>
            <a:rPr lang="en-US" sz="800"/>
            <a:t>Backend -4</a:t>
          </a:r>
        </a:p>
      </dgm:t>
    </dgm:pt>
    <dgm:pt modelId="{CB08410E-1D18-7C4D-97E9-60CB0ADEDA43}" type="parTrans" cxnId="{AA080BFE-75BE-B641-871C-7723E4E658F0}">
      <dgm:prSet custT="1"/>
      <dgm:spPr/>
      <dgm:t>
        <a:bodyPr/>
        <a:lstStyle/>
        <a:p>
          <a:endParaRPr lang="en-US" sz="1800"/>
        </a:p>
      </dgm:t>
    </dgm:pt>
    <dgm:pt modelId="{761C8225-1BCE-C843-BDE1-BDACD2153908}" type="sibTrans" cxnId="{AA080BFE-75BE-B641-871C-7723E4E658F0}">
      <dgm:prSet/>
      <dgm:spPr/>
      <dgm:t>
        <a:bodyPr/>
        <a:lstStyle/>
        <a:p>
          <a:endParaRPr lang="en-US" sz="1800"/>
        </a:p>
      </dgm:t>
    </dgm:pt>
    <dgm:pt modelId="{FB9C6DE5-C812-E04C-BDBA-381DEB9AB571}">
      <dgm:prSet custT="1"/>
      <dgm:spPr/>
      <dgm:t>
        <a:bodyPr/>
        <a:lstStyle/>
        <a:p>
          <a:r>
            <a:rPr lang="en-US" sz="800"/>
            <a:t>Frontend -2</a:t>
          </a:r>
        </a:p>
      </dgm:t>
    </dgm:pt>
    <dgm:pt modelId="{AB6ACA9F-CA39-8347-A73C-270186FA679F}" type="parTrans" cxnId="{3277F9C3-7FEC-6840-9BC8-222A32751B1E}">
      <dgm:prSet custT="1"/>
      <dgm:spPr/>
      <dgm:t>
        <a:bodyPr/>
        <a:lstStyle/>
        <a:p>
          <a:endParaRPr lang="en-US" sz="1800"/>
        </a:p>
      </dgm:t>
    </dgm:pt>
    <dgm:pt modelId="{0D901268-86A9-0D4F-A070-F425C701EDE4}" type="sibTrans" cxnId="{3277F9C3-7FEC-6840-9BC8-222A32751B1E}">
      <dgm:prSet/>
      <dgm:spPr/>
      <dgm:t>
        <a:bodyPr/>
        <a:lstStyle/>
        <a:p>
          <a:endParaRPr lang="en-US" sz="1800"/>
        </a:p>
      </dgm:t>
    </dgm:pt>
    <dgm:pt modelId="{3E759B29-2DB7-4943-B33A-AE18FDF29E6B}">
      <dgm:prSet custT="1"/>
      <dgm:spPr/>
      <dgm:t>
        <a:bodyPr/>
        <a:lstStyle/>
        <a:p>
          <a:r>
            <a:rPr lang="en-US" sz="800"/>
            <a:t>UI/UX -2</a:t>
          </a:r>
        </a:p>
      </dgm:t>
    </dgm:pt>
    <dgm:pt modelId="{37AB6D79-B944-B048-992D-FFB2B51695FE}" type="parTrans" cxnId="{D24230E7-B123-7B4E-A93B-0241F0363CE5}">
      <dgm:prSet custT="1"/>
      <dgm:spPr/>
      <dgm:t>
        <a:bodyPr/>
        <a:lstStyle/>
        <a:p>
          <a:endParaRPr lang="en-US" sz="1800"/>
        </a:p>
      </dgm:t>
    </dgm:pt>
    <dgm:pt modelId="{CA4A5F2E-7FAE-5B47-8F14-3E24127FDCE4}" type="sibTrans" cxnId="{D24230E7-B123-7B4E-A93B-0241F0363CE5}">
      <dgm:prSet/>
      <dgm:spPr/>
      <dgm:t>
        <a:bodyPr/>
        <a:lstStyle/>
        <a:p>
          <a:endParaRPr lang="en-US" sz="1800"/>
        </a:p>
      </dgm:t>
    </dgm:pt>
    <dgm:pt modelId="{8AEA609A-8CDF-D24C-A52E-E0031DF157A1}">
      <dgm:prSet phldrT="[Text]" custT="1"/>
      <dgm:spPr/>
      <dgm:t>
        <a:bodyPr/>
        <a:lstStyle/>
        <a:p>
          <a:r>
            <a:rPr lang="en-US" sz="800"/>
            <a:t>Deployment and Optimization -2</a:t>
          </a:r>
        </a:p>
      </dgm:t>
    </dgm:pt>
    <dgm:pt modelId="{E08A361D-BF16-AF49-A39C-9D0A265DE01F}" type="parTrans" cxnId="{AF37C9C0-0208-934D-8B8C-1C90D612AF77}">
      <dgm:prSet custT="1"/>
      <dgm:spPr/>
      <dgm:t>
        <a:bodyPr/>
        <a:lstStyle/>
        <a:p>
          <a:endParaRPr lang="en-US" sz="1800"/>
        </a:p>
      </dgm:t>
    </dgm:pt>
    <dgm:pt modelId="{FA754E21-EA34-8A43-967D-E518416BB26D}" type="sibTrans" cxnId="{AF37C9C0-0208-934D-8B8C-1C90D612AF77}">
      <dgm:prSet/>
      <dgm:spPr/>
      <dgm:t>
        <a:bodyPr/>
        <a:lstStyle/>
        <a:p>
          <a:endParaRPr lang="en-US" sz="1800"/>
        </a:p>
      </dgm:t>
    </dgm:pt>
    <dgm:pt modelId="{6B0CD1C7-CC0D-B84E-9DF5-247187E4DA58}">
      <dgm:prSet phldrT="[Text]" custT="1"/>
      <dgm:spPr/>
      <dgm:t>
        <a:bodyPr/>
        <a:lstStyle/>
        <a:p>
          <a:r>
            <a:rPr lang="en-US" sz="800"/>
            <a:t>Marketing and Support</a:t>
          </a:r>
        </a:p>
      </dgm:t>
    </dgm:pt>
    <dgm:pt modelId="{C3E7A3A3-3223-CB4A-B874-6D219F795EB5}" type="parTrans" cxnId="{0A2D5E88-FE69-4E40-B8CE-038CCC43E43F}">
      <dgm:prSet custT="1"/>
      <dgm:spPr/>
      <dgm:t>
        <a:bodyPr/>
        <a:lstStyle/>
        <a:p>
          <a:endParaRPr lang="en-US" sz="1800"/>
        </a:p>
      </dgm:t>
    </dgm:pt>
    <dgm:pt modelId="{FFA83C22-C73C-884A-8C69-9C60AED42ED6}" type="sibTrans" cxnId="{0A2D5E88-FE69-4E40-B8CE-038CCC43E43F}">
      <dgm:prSet/>
      <dgm:spPr/>
      <dgm:t>
        <a:bodyPr/>
        <a:lstStyle/>
        <a:p>
          <a:endParaRPr lang="en-US" sz="1800"/>
        </a:p>
      </dgm:t>
    </dgm:pt>
    <dgm:pt modelId="{FE8E4F7B-A958-4643-ADF2-7FBA82858241}">
      <dgm:prSet custT="1"/>
      <dgm:spPr/>
      <dgm:t>
        <a:bodyPr/>
        <a:lstStyle/>
        <a:p>
          <a:r>
            <a:rPr lang="en-US" sz="800"/>
            <a:t>Manager</a:t>
          </a:r>
        </a:p>
      </dgm:t>
    </dgm:pt>
    <dgm:pt modelId="{8D432EF5-3E0C-EB45-BCE0-CC2A10001E9E}" type="parTrans" cxnId="{894724C2-9386-2349-B4A1-312CF0E77DBD}">
      <dgm:prSet custT="1"/>
      <dgm:spPr/>
      <dgm:t>
        <a:bodyPr/>
        <a:lstStyle/>
        <a:p>
          <a:endParaRPr lang="en-US" sz="1800"/>
        </a:p>
      </dgm:t>
    </dgm:pt>
    <dgm:pt modelId="{25B77426-EE59-8248-A69D-3F3EA5920E84}" type="sibTrans" cxnId="{894724C2-9386-2349-B4A1-312CF0E77DBD}">
      <dgm:prSet/>
      <dgm:spPr/>
      <dgm:t>
        <a:bodyPr/>
        <a:lstStyle/>
        <a:p>
          <a:endParaRPr lang="en-US" sz="1800"/>
        </a:p>
      </dgm:t>
    </dgm:pt>
    <dgm:pt modelId="{6CA2C387-4AD3-8944-99AC-94839AA24A63}">
      <dgm:prSet custT="1"/>
      <dgm:spPr/>
      <dgm:t>
        <a:bodyPr/>
        <a:lstStyle/>
        <a:p>
          <a:r>
            <a:rPr lang="en-US" sz="800"/>
            <a:t>Team Member</a:t>
          </a:r>
        </a:p>
      </dgm:t>
    </dgm:pt>
    <dgm:pt modelId="{A44D8BB4-9830-1741-AB3D-BF763625153F}" type="parTrans" cxnId="{9C0322FB-2EF1-BE42-AD62-52D6A40735DD}">
      <dgm:prSet custT="1"/>
      <dgm:spPr/>
      <dgm:t>
        <a:bodyPr/>
        <a:lstStyle/>
        <a:p>
          <a:endParaRPr lang="en-US" sz="1800"/>
        </a:p>
      </dgm:t>
    </dgm:pt>
    <dgm:pt modelId="{84E5BF9D-FECF-9B40-A1FD-9434900F5225}" type="sibTrans" cxnId="{9C0322FB-2EF1-BE42-AD62-52D6A40735DD}">
      <dgm:prSet/>
      <dgm:spPr/>
      <dgm:t>
        <a:bodyPr/>
        <a:lstStyle/>
        <a:p>
          <a:endParaRPr lang="en-US" sz="1800"/>
        </a:p>
      </dgm:t>
    </dgm:pt>
    <dgm:pt modelId="{1CF0DFF6-1BEB-DF43-B004-EDA077C5CC1E}">
      <dgm:prSet phldrT="[Text]" custT="1"/>
      <dgm:spPr/>
      <dgm:t>
        <a:bodyPr/>
        <a:lstStyle/>
        <a:p>
          <a:r>
            <a:rPr lang="en-US" sz="800"/>
            <a:t>System Administrator</a:t>
          </a:r>
        </a:p>
      </dgm:t>
    </dgm:pt>
    <dgm:pt modelId="{0CCBF0C4-AE27-4B46-A30D-369111246A2F}" type="parTrans" cxnId="{DF034879-5005-4646-86A8-9882C16311C4}">
      <dgm:prSet custT="1"/>
      <dgm:spPr/>
      <dgm:t>
        <a:bodyPr/>
        <a:lstStyle/>
        <a:p>
          <a:endParaRPr lang="en-US" sz="1800"/>
        </a:p>
      </dgm:t>
    </dgm:pt>
    <dgm:pt modelId="{CE850219-A2EA-1645-A5BC-7B223E2FD5B7}" type="sibTrans" cxnId="{DF034879-5005-4646-86A8-9882C16311C4}">
      <dgm:prSet/>
      <dgm:spPr/>
      <dgm:t>
        <a:bodyPr/>
        <a:lstStyle/>
        <a:p>
          <a:endParaRPr lang="en-US" sz="1800"/>
        </a:p>
      </dgm:t>
    </dgm:pt>
    <dgm:pt modelId="{F06BD4BC-5D88-C047-85B0-56C3EF99BB1F}">
      <dgm:prSet phldrT="[Text]" custT="1"/>
      <dgm:spPr/>
      <dgm:t>
        <a:bodyPr/>
        <a:lstStyle/>
        <a:p>
          <a:r>
            <a:rPr lang="en-US" sz="800"/>
            <a:t>Customer Support Representatives - 2</a:t>
          </a:r>
        </a:p>
      </dgm:t>
    </dgm:pt>
    <dgm:pt modelId="{93E3C9CC-7728-6847-97F6-80F97DEB7551}" type="parTrans" cxnId="{8977E41A-EDC8-3247-809D-EC61EB808732}">
      <dgm:prSet custT="1"/>
      <dgm:spPr/>
      <dgm:t>
        <a:bodyPr/>
        <a:lstStyle/>
        <a:p>
          <a:endParaRPr lang="en-US" sz="1800"/>
        </a:p>
      </dgm:t>
    </dgm:pt>
    <dgm:pt modelId="{2290E5E8-CF10-6744-8101-0E9930E2C9DB}" type="sibTrans" cxnId="{8977E41A-EDC8-3247-809D-EC61EB808732}">
      <dgm:prSet/>
      <dgm:spPr/>
      <dgm:t>
        <a:bodyPr/>
        <a:lstStyle/>
        <a:p>
          <a:endParaRPr lang="en-US" sz="1800"/>
        </a:p>
      </dgm:t>
    </dgm:pt>
    <dgm:pt modelId="{A4B7E29A-CB9D-B544-AFF3-257785580FBE}" type="pres">
      <dgm:prSet presAssocID="{7993BA18-DCC2-E04C-B90C-502AAD74084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5690D0F-4369-224D-AE4A-620C25FE47A7}" type="pres">
      <dgm:prSet presAssocID="{BFC0B277-C935-FF42-9056-D5F57199377C}" presName="root1" presStyleCnt="0"/>
      <dgm:spPr/>
    </dgm:pt>
    <dgm:pt modelId="{9431E101-9BAB-CB48-8305-01A493789777}" type="pres">
      <dgm:prSet presAssocID="{BFC0B277-C935-FF42-9056-D5F57199377C}" presName="LevelOneTextNode" presStyleLbl="node0" presStyleIdx="0" presStyleCnt="1" custLinFactX="-44527" custLinFactNeighborX="-100000" custLinFactNeighborY="1741">
        <dgm:presLayoutVars>
          <dgm:chPref val="3"/>
        </dgm:presLayoutVars>
      </dgm:prSet>
      <dgm:spPr/>
    </dgm:pt>
    <dgm:pt modelId="{D330204C-0A7E-C347-9674-D15606C6D2A1}" type="pres">
      <dgm:prSet presAssocID="{BFC0B277-C935-FF42-9056-D5F57199377C}" presName="level2hierChild" presStyleCnt="0"/>
      <dgm:spPr/>
    </dgm:pt>
    <dgm:pt modelId="{8BA1A474-F148-5042-8F0E-3BD066233941}" type="pres">
      <dgm:prSet presAssocID="{710E393D-C1C4-5E45-BB46-11E67B66D980}" presName="conn2-1" presStyleLbl="parChTrans1D2" presStyleIdx="0" presStyleCnt="9"/>
      <dgm:spPr/>
    </dgm:pt>
    <dgm:pt modelId="{092DAEEE-D895-124E-A415-A685E33D4C32}" type="pres">
      <dgm:prSet presAssocID="{710E393D-C1C4-5E45-BB46-11E67B66D980}" presName="connTx" presStyleLbl="parChTrans1D2" presStyleIdx="0" presStyleCnt="9"/>
      <dgm:spPr/>
    </dgm:pt>
    <dgm:pt modelId="{D6EDB1D6-EE3B-FE42-B29E-FB58994A8D55}" type="pres">
      <dgm:prSet presAssocID="{4B0B60F9-FE14-C144-B2B3-DF85DC696D1E}" presName="root2" presStyleCnt="0"/>
      <dgm:spPr/>
    </dgm:pt>
    <dgm:pt modelId="{AC186A31-A912-1B41-8FD9-3838A27D48C7}" type="pres">
      <dgm:prSet presAssocID="{4B0B60F9-FE14-C144-B2B3-DF85DC696D1E}" presName="LevelTwoTextNode" presStyleLbl="node2" presStyleIdx="0" presStyleCnt="9">
        <dgm:presLayoutVars>
          <dgm:chPref val="3"/>
        </dgm:presLayoutVars>
      </dgm:prSet>
      <dgm:spPr/>
    </dgm:pt>
    <dgm:pt modelId="{A18BA0D6-35CF-2448-9A50-8A847BAC2BAF}" type="pres">
      <dgm:prSet presAssocID="{4B0B60F9-FE14-C144-B2B3-DF85DC696D1E}" presName="level3hierChild" presStyleCnt="0"/>
      <dgm:spPr/>
    </dgm:pt>
    <dgm:pt modelId="{649F0ACF-9CF3-3D43-A1C5-026FC4C771F0}" type="pres">
      <dgm:prSet presAssocID="{DDD23AC5-7A54-3744-8A77-F49B61171CB4}" presName="conn2-1" presStyleLbl="parChTrans1D2" presStyleIdx="1" presStyleCnt="9"/>
      <dgm:spPr/>
    </dgm:pt>
    <dgm:pt modelId="{F66C7C32-42C7-6746-901F-F734BF0C5B2F}" type="pres">
      <dgm:prSet presAssocID="{DDD23AC5-7A54-3744-8A77-F49B61171CB4}" presName="connTx" presStyleLbl="parChTrans1D2" presStyleIdx="1" presStyleCnt="9"/>
      <dgm:spPr/>
    </dgm:pt>
    <dgm:pt modelId="{BA3A47CA-2419-0741-A64D-2C6505C2506F}" type="pres">
      <dgm:prSet presAssocID="{BA43584C-A408-C44C-81CB-A64F27CE0B46}" presName="root2" presStyleCnt="0"/>
      <dgm:spPr/>
    </dgm:pt>
    <dgm:pt modelId="{CC4CE4D7-D5AD-9A47-A4DC-7DB965216C58}" type="pres">
      <dgm:prSet presAssocID="{BA43584C-A408-C44C-81CB-A64F27CE0B46}" presName="LevelTwoTextNode" presStyleLbl="node2" presStyleIdx="1" presStyleCnt="9">
        <dgm:presLayoutVars>
          <dgm:chPref val="3"/>
        </dgm:presLayoutVars>
      </dgm:prSet>
      <dgm:spPr/>
    </dgm:pt>
    <dgm:pt modelId="{9FD8AA9E-2282-7246-86CF-D7EEDDD8AF06}" type="pres">
      <dgm:prSet presAssocID="{BA43584C-A408-C44C-81CB-A64F27CE0B46}" presName="level3hierChild" presStyleCnt="0"/>
      <dgm:spPr/>
    </dgm:pt>
    <dgm:pt modelId="{970A7F8C-D688-A042-8DCD-0D7F62A4F37D}" type="pres">
      <dgm:prSet presAssocID="{CB08410E-1D18-7C4D-97E9-60CB0ADEDA43}" presName="conn2-1" presStyleLbl="parChTrans1D3" presStyleIdx="0" presStyleCnt="5"/>
      <dgm:spPr/>
    </dgm:pt>
    <dgm:pt modelId="{2521D5D8-D27A-634F-B024-F33936586B2F}" type="pres">
      <dgm:prSet presAssocID="{CB08410E-1D18-7C4D-97E9-60CB0ADEDA43}" presName="connTx" presStyleLbl="parChTrans1D3" presStyleIdx="0" presStyleCnt="5"/>
      <dgm:spPr/>
    </dgm:pt>
    <dgm:pt modelId="{BE04DD08-9930-404D-9EE5-90C7A1C9F3D2}" type="pres">
      <dgm:prSet presAssocID="{F74914D4-C546-464F-8337-3769AE514977}" presName="root2" presStyleCnt="0"/>
      <dgm:spPr/>
    </dgm:pt>
    <dgm:pt modelId="{574715FA-AFC9-D648-9552-23312D128C78}" type="pres">
      <dgm:prSet presAssocID="{F74914D4-C546-464F-8337-3769AE514977}" presName="LevelTwoTextNode" presStyleLbl="node3" presStyleIdx="0" presStyleCnt="5">
        <dgm:presLayoutVars>
          <dgm:chPref val="3"/>
        </dgm:presLayoutVars>
      </dgm:prSet>
      <dgm:spPr/>
    </dgm:pt>
    <dgm:pt modelId="{1A56DA38-E78C-2B4C-8432-0D3A832C922B}" type="pres">
      <dgm:prSet presAssocID="{F74914D4-C546-464F-8337-3769AE514977}" presName="level3hierChild" presStyleCnt="0"/>
      <dgm:spPr/>
    </dgm:pt>
    <dgm:pt modelId="{3F512728-1284-7949-AA8F-D7283DD0DD9C}" type="pres">
      <dgm:prSet presAssocID="{AB6ACA9F-CA39-8347-A73C-270186FA679F}" presName="conn2-1" presStyleLbl="parChTrans1D3" presStyleIdx="1" presStyleCnt="5"/>
      <dgm:spPr/>
    </dgm:pt>
    <dgm:pt modelId="{0C8ED5DD-4D99-F24F-BD01-984987CE7583}" type="pres">
      <dgm:prSet presAssocID="{AB6ACA9F-CA39-8347-A73C-270186FA679F}" presName="connTx" presStyleLbl="parChTrans1D3" presStyleIdx="1" presStyleCnt="5"/>
      <dgm:spPr/>
    </dgm:pt>
    <dgm:pt modelId="{444D52F4-68D0-964E-970A-1F22AB30CE87}" type="pres">
      <dgm:prSet presAssocID="{FB9C6DE5-C812-E04C-BDBA-381DEB9AB571}" presName="root2" presStyleCnt="0"/>
      <dgm:spPr/>
    </dgm:pt>
    <dgm:pt modelId="{33ADE2F4-FB0E-BB44-AEFF-333620507B00}" type="pres">
      <dgm:prSet presAssocID="{FB9C6DE5-C812-E04C-BDBA-381DEB9AB571}" presName="LevelTwoTextNode" presStyleLbl="node3" presStyleIdx="1" presStyleCnt="5">
        <dgm:presLayoutVars>
          <dgm:chPref val="3"/>
        </dgm:presLayoutVars>
      </dgm:prSet>
      <dgm:spPr/>
    </dgm:pt>
    <dgm:pt modelId="{39FCF074-112B-A042-AED6-FBB52CBA8345}" type="pres">
      <dgm:prSet presAssocID="{FB9C6DE5-C812-E04C-BDBA-381DEB9AB571}" presName="level3hierChild" presStyleCnt="0"/>
      <dgm:spPr/>
    </dgm:pt>
    <dgm:pt modelId="{45FA8C14-C3CF-974F-A3EA-1F74BE3F6BC9}" type="pres">
      <dgm:prSet presAssocID="{37AB6D79-B944-B048-992D-FFB2B51695FE}" presName="conn2-1" presStyleLbl="parChTrans1D3" presStyleIdx="2" presStyleCnt="5"/>
      <dgm:spPr/>
    </dgm:pt>
    <dgm:pt modelId="{F49925CB-4970-3F4D-A374-877C465663DA}" type="pres">
      <dgm:prSet presAssocID="{37AB6D79-B944-B048-992D-FFB2B51695FE}" presName="connTx" presStyleLbl="parChTrans1D3" presStyleIdx="2" presStyleCnt="5"/>
      <dgm:spPr/>
    </dgm:pt>
    <dgm:pt modelId="{08C4CD3A-78AD-8D4F-9462-6BD48305D5D2}" type="pres">
      <dgm:prSet presAssocID="{3E759B29-2DB7-4943-B33A-AE18FDF29E6B}" presName="root2" presStyleCnt="0"/>
      <dgm:spPr/>
    </dgm:pt>
    <dgm:pt modelId="{55B70898-DF94-4544-876A-AF8E8C70F77F}" type="pres">
      <dgm:prSet presAssocID="{3E759B29-2DB7-4943-B33A-AE18FDF29E6B}" presName="LevelTwoTextNode" presStyleLbl="node3" presStyleIdx="2" presStyleCnt="5">
        <dgm:presLayoutVars>
          <dgm:chPref val="3"/>
        </dgm:presLayoutVars>
      </dgm:prSet>
      <dgm:spPr/>
    </dgm:pt>
    <dgm:pt modelId="{45E6BC00-9492-E142-8928-0F0BA3CF88AC}" type="pres">
      <dgm:prSet presAssocID="{3E759B29-2DB7-4943-B33A-AE18FDF29E6B}" presName="level3hierChild" presStyleCnt="0"/>
      <dgm:spPr/>
    </dgm:pt>
    <dgm:pt modelId="{62403431-5301-F242-8367-3E9088D81C8C}" type="pres">
      <dgm:prSet presAssocID="{630A3914-C17F-4141-A641-DCC4DB601A00}" presName="conn2-1" presStyleLbl="parChTrans1D2" presStyleIdx="2" presStyleCnt="9"/>
      <dgm:spPr/>
    </dgm:pt>
    <dgm:pt modelId="{2FF60759-323A-DC4D-868F-C17F77117BA4}" type="pres">
      <dgm:prSet presAssocID="{630A3914-C17F-4141-A641-DCC4DB601A00}" presName="connTx" presStyleLbl="parChTrans1D2" presStyleIdx="2" presStyleCnt="9"/>
      <dgm:spPr/>
    </dgm:pt>
    <dgm:pt modelId="{7B496F2B-F26D-444C-94F6-45E142B40A41}" type="pres">
      <dgm:prSet presAssocID="{A9D1A944-0CB3-7B47-8F34-4F2D38368005}" presName="root2" presStyleCnt="0"/>
      <dgm:spPr/>
    </dgm:pt>
    <dgm:pt modelId="{3A1E05C9-9557-B84E-9360-75CE801AC53A}" type="pres">
      <dgm:prSet presAssocID="{A9D1A944-0CB3-7B47-8F34-4F2D38368005}" presName="LevelTwoTextNode" presStyleLbl="node2" presStyleIdx="2" presStyleCnt="9">
        <dgm:presLayoutVars>
          <dgm:chPref val="3"/>
        </dgm:presLayoutVars>
      </dgm:prSet>
      <dgm:spPr/>
    </dgm:pt>
    <dgm:pt modelId="{C842597B-A6CB-2D4D-91AD-492D100C73F3}" type="pres">
      <dgm:prSet presAssocID="{A9D1A944-0CB3-7B47-8F34-4F2D38368005}" presName="level3hierChild" presStyleCnt="0"/>
      <dgm:spPr/>
    </dgm:pt>
    <dgm:pt modelId="{4A1BF575-4439-BC41-B8CE-32F2E015613B}" type="pres">
      <dgm:prSet presAssocID="{648C0A92-42D7-164C-B7B7-97B761089E04}" presName="conn2-1" presStyleLbl="parChTrans1D2" presStyleIdx="3" presStyleCnt="9"/>
      <dgm:spPr/>
    </dgm:pt>
    <dgm:pt modelId="{A770A9D7-4DA6-7948-850D-8355F67A2DFB}" type="pres">
      <dgm:prSet presAssocID="{648C0A92-42D7-164C-B7B7-97B761089E04}" presName="connTx" presStyleLbl="parChTrans1D2" presStyleIdx="3" presStyleCnt="9"/>
      <dgm:spPr/>
    </dgm:pt>
    <dgm:pt modelId="{57D7C24E-6A1E-B048-8872-2BF0ED136998}" type="pres">
      <dgm:prSet presAssocID="{C6AECEC9-E0C7-CB41-B4EA-351877D7433D}" presName="root2" presStyleCnt="0"/>
      <dgm:spPr/>
    </dgm:pt>
    <dgm:pt modelId="{AD714196-8450-7B4F-963D-74CE05879482}" type="pres">
      <dgm:prSet presAssocID="{C6AECEC9-E0C7-CB41-B4EA-351877D7433D}" presName="LevelTwoTextNode" presStyleLbl="node2" presStyleIdx="3" presStyleCnt="9">
        <dgm:presLayoutVars>
          <dgm:chPref val="3"/>
        </dgm:presLayoutVars>
      </dgm:prSet>
      <dgm:spPr/>
    </dgm:pt>
    <dgm:pt modelId="{12F28493-D255-9E4A-9F06-D8E662823AAD}" type="pres">
      <dgm:prSet presAssocID="{C6AECEC9-E0C7-CB41-B4EA-351877D7433D}" presName="level3hierChild" presStyleCnt="0"/>
      <dgm:spPr/>
    </dgm:pt>
    <dgm:pt modelId="{6E3E15BE-4C75-CC49-86DC-2A7F4EBCBD76}" type="pres">
      <dgm:prSet presAssocID="{72C61610-40FB-4945-9C17-A35F2E3A63E5}" presName="conn2-1" presStyleLbl="parChTrans1D2" presStyleIdx="4" presStyleCnt="9"/>
      <dgm:spPr/>
    </dgm:pt>
    <dgm:pt modelId="{9ECD8827-7B40-114E-B202-6D999DD22B00}" type="pres">
      <dgm:prSet presAssocID="{72C61610-40FB-4945-9C17-A35F2E3A63E5}" presName="connTx" presStyleLbl="parChTrans1D2" presStyleIdx="4" presStyleCnt="9"/>
      <dgm:spPr/>
    </dgm:pt>
    <dgm:pt modelId="{66D6FF78-5114-5F4C-A130-10BB7ADEB484}" type="pres">
      <dgm:prSet presAssocID="{A28F9761-C554-4747-B88B-CFFA45FBB3E3}" presName="root2" presStyleCnt="0"/>
      <dgm:spPr/>
    </dgm:pt>
    <dgm:pt modelId="{F086BF4B-DC81-9C40-A60C-8EBF6BE1A06E}" type="pres">
      <dgm:prSet presAssocID="{A28F9761-C554-4747-B88B-CFFA45FBB3E3}" presName="LevelTwoTextNode" presStyleLbl="node2" presStyleIdx="4" presStyleCnt="9">
        <dgm:presLayoutVars>
          <dgm:chPref val="3"/>
        </dgm:presLayoutVars>
      </dgm:prSet>
      <dgm:spPr/>
    </dgm:pt>
    <dgm:pt modelId="{001E56A3-FE17-E541-A9F1-DCAE86A922F4}" type="pres">
      <dgm:prSet presAssocID="{A28F9761-C554-4747-B88B-CFFA45FBB3E3}" presName="level3hierChild" presStyleCnt="0"/>
      <dgm:spPr/>
    </dgm:pt>
    <dgm:pt modelId="{C86D189C-D418-A54E-8C86-9E04245ED5F0}" type="pres">
      <dgm:prSet presAssocID="{E08A361D-BF16-AF49-A39C-9D0A265DE01F}" presName="conn2-1" presStyleLbl="parChTrans1D2" presStyleIdx="5" presStyleCnt="9"/>
      <dgm:spPr/>
    </dgm:pt>
    <dgm:pt modelId="{FE4E4CE7-C615-9D4D-AE93-A1D992701432}" type="pres">
      <dgm:prSet presAssocID="{E08A361D-BF16-AF49-A39C-9D0A265DE01F}" presName="connTx" presStyleLbl="parChTrans1D2" presStyleIdx="5" presStyleCnt="9"/>
      <dgm:spPr/>
    </dgm:pt>
    <dgm:pt modelId="{20BAF0CE-465A-8940-95C7-3BD6297196DD}" type="pres">
      <dgm:prSet presAssocID="{8AEA609A-8CDF-D24C-A52E-E0031DF157A1}" presName="root2" presStyleCnt="0"/>
      <dgm:spPr/>
    </dgm:pt>
    <dgm:pt modelId="{49EC5222-8ADD-5D40-9F5F-291C1B9979A8}" type="pres">
      <dgm:prSet presAssocID="{8AEA609A-8CDF-D24C-A52E-E0031DF157A1}" presName="LevelTwoTextNode" presStyleLbl="node2" presStyleIdx="5" presStyleCnt="9">
        <dgm:presLayoutVars>
          <dgm:chPref val="3"/>
        </dgm:presLayoutVars>
      </dgm:prSet>
      <dgm:spPr/>
    </dgm:pt>
    <dgm:pt modelId="{202A539B-6329-5741-A602-E284C92DB744}" type="pres">
      <dgm:prSet presAssocID="{8AEA609A-8CDF-D24C-A52E-E0031DF157A1}" presName="level3hierChild" presStyleCnt="0"/>
      <dgm:spPr/>
    </dgm:pt>
    <dgm:pt modelId="{A8398333-DFD9-3E46-84B1-CDF66A1DDC0B}" type="pres">
      <dgm:prSet presAssocID="{0CCBF0C4-AE27-4B46-A30D-369111246A2F}" presName="conn2-1" presStyleLbl="parChTrans1D2" presStyleIdx="6" presStyleCnt="9"/>
      <dgm:spPr/>
    </dgm:pt>
    <dgm:pt modelId="{C50A0027-8E63-3F4C-9758-48D1DCC3311E}" type="pres">
      <dgm:prSet presAssocID="{0CCBF0C4-AE27-4B46-A30D-369111246A2F}" presName="connTx" presStyleLbl="parChTrans1D2" presStyleIdx="6" presStyleCnt="9"/>
      <dgm:spPr/>
    </dgm:pt>
    <dgm:pt modelId="{EFAF902A-7F68-B746-AD94-8F4818348D58}" type="pres">
      <dgm:prSet presAssocID="{1CF0DFF6-1BEB-DF43-B004-EDA077C5CC1E}" presName="root2" presStyleCnt="0"/>
      <dgm:spPr/>
    </dgm:pt>
    <dgm:pt modelId="{25D56924-871A-6E4A-B70A-2C01290BCF22}" type="pres">
      <dgm:prSet presAssocID="{1CF0DFF6-1BEB-DF43-B004-EDA077C5CC1E}" presName="LevelTwoTextNode" presStyleLbl="node2" presStyleIdx="6" presStyleCnt="9">
        <dgm:presLayoutVars>
          <dgm:chPref val="3"/>
        </dgm:presLayoutVars>
      </dgm:prSet>
      <dgm:spPr/>
    </dgm:pt>
    <dgm:pt modelId="{4327F483-9264-5D47-9027-A5EDD141A583}" type="pres">
      <dgm:prSet presAssocID="{1CF0DFF6-1BEB-DF43-B004-EDA077C5CC1E}" presName="level3hierChild" presStyleCnt="0"/>
      <dgm:spPr/>
    </dgm:pt>
    <dgm:pt modelId="{48153937-2C7D-EC4E-8D41-662045F8B546}" type="pres">
      <dgm:prSet presAssocID="{93E3C9CC-7728-6847-97F6-80F97DEB7551}" presName="conn2-1" presStyleLbl="parChTrans1D2" presStyleIdx="7" presStyleCnt="9"/>
      <dgm:spPr/>
    </dgm:pt>
    <dgm:pt modelId="{226013D0-C34B-0745-BEE6-43D417157C89}" type="pres">
      <dgm:prSet presAssocID="{93E3C9CC-7728-6847-97F6-80F97DEB7551}" presName="connTx" presStyleLbl="parChTrans1D2" presStyleIdx="7" presStyleCnt="9"/>
      <dgm:spPr/>
    </dgm:pt>
    <dgm:pt modelId="{9C18A980-954A-A440-B3D1-EC308B24AE50}" type="pres">
      <dgm:prSet presAssocID="{F06BD4BC-5D88-C047-85B0-56C3EF99BB1F}" presName="root2" presStyleCnt="0"/>
      <dgm:spPr/>
    </dgm:pt>
    <dgm:pt modelId="{66057C98-725E-F740-BDFC-2ECC9635AA3A}" type="pres">
      <dgm:prSet presAssocID="{F06BD4BC-5D88-C047-85B0-56C3EF99BB1F}" presName="LevelTwoTextNode" presStyleLbl="node2" presStyleIdx="7" presStyleCnt="9">
        <dgm:presLayoutVars>
          <dgm:chPref val="3"/>
        </dgm:presLayoutVars>
      </dgm:prSet>
      <dgm:spPr/>
    </dgm:pt>
    <dgm:pt modelId="{C5645BAB-C1D9-8044-8E7D-C29B07BE34BD}" type="pres">
      <dgm:prSet presAssocID="{F06BD4BC-5D88-C047-85B0-56C3EF99BB1F}" presName="level3hierChild" presStyleCnt="0"/>
      <dgm:spPr/>
    </dgm:pt>
    <dgm:pt modelId="{DA097535-CDA0-554B-A124-D56BE283E7CC}" type="pres">
      <dgm:prSet presAssocID="{C3E7A3A3-3223-CB4A-B874-6D219F795EB5}" presName="conn2-1" presStyleLbl="parChTrans1D2" presStyleIdx="8" presStyleCnt="9"/>
      <dgm:spPr/>
    </dgm:pt>
    <dgm:pt modelId="{AD7FEB19-381A-3C45-B979-EDCE8879B368}" type="pres">
      <dgm:prSet presAssocID="{C3E7A3A3-3223-CB4A-B874-6D219F795EB5}" presName="connTx" presStyleLbl="parChTrans1D2" presStyleIdx="8" presStyleCnt="9"/>
      <dgm:spPr/>
    </dgm:pt>
    <dgm:pt modelId="{9514AB23-53D2-3140-9E70-DC2A58302C41}" type="pres">
      <dgm:prSet presAssocID="{6B0CD1C7-CC0D-B84E-9DF5-247187E4DA58}" presName="root2" presStyleCnt="0"/>
      <dgm:spPr/>
    </dgm:pt>
    <dgm:pt modelId="{B4F55D23-48CB-1C4E-AD6F-D36573E775D0}" type="pres">
      <dgm:prSet presAssocID="{6B0CD1C7-CC0D-B84E-9DF5-247187E4DA58}" presName="LevelTwoTextNode" presStyleLbl="node2" presStyleIdx="8" presStyleCnt="9">
        <dgm:presLayoutVars>
          <dgm:chPref val="3"/>
        </dgm:presLayoutVars>
      </dgm:prSet>
      <dgm:spPr/>
    </dgm:pt>
    <dgm:pt modelId="{96FC5E3A-FFC1-9949-8218-C6A990541E99}" type="pres">
      <dgm:prSet presAssocID="{6B0CD1C7-CC0D-B84E-9DF5-247187E4DA58}" presName="level3hierChild" presStyleCnt="0"/>
      <dgm:spPr/>
    </dgm:pt>
    <dgm:pt modelId="{7A9E6717-7482-8042-9A89-F2B912E031FE}" type="pres">
      <dgm:prSet presAssocID="{8D432EF5-3E0C-EB45-BCE0-CC2A10001E9E}" presName="conn2-1" presStyleLbl="parChTrans1D3" presStyleIdx="3" presStyleCnt="5"/>
      <dgm:spPr/>
    </dgm:pt>
    <dgm:pt modelId="{97E6C713-5065-4643-B12D-76072A535A03}" type="pres">
      <dgm:prSet presAssocID="{8D432EF5-3E0C-EB45-BCE0-CC2A10001E9E}" presName="connTx" presStyleLbl="parChTrans1D3" presStyleIdx="3" presStyleCnt="5"/>
      <dgm:spPr/>
    </dgm:pt>
    <dgm:pt modelId="{9431F775-D316-C646-B4D5-FD3D996BBED6}" type="pres">
      <dgm:prSet presAssocID="{FE8E4F7B-A958-4643-ADF2-7FBA82858241}" presName="root2" presStyleCnt="0"/>
      <dgm:spPr/>
    </dgm:pt>
    <dgm:pt modelId="{4CD72995-E2A5-7B43-9BE5-9D99D296850A}" type="pres">
      <dgm:prSet presAssocID="{FE8E4F7B-A958-4643-ADF2-7FBA82858241}" presName="LevelTwoTextNode" presStyleLbl="node3" presStyleIdx="3" presStyleCnt="5">
        <dgm:presLayoutVars>
          <dgm:chPref val="3"/>
        </dgm:presLayoutVars>
      </dgm:prSet>
      <dgm:spPr/>
    </dgm:pt>
    <dgm:pt modelId="{EEB8507A-2A5A-B645-831C-6C0DD7BCA230}" type="pres">
      <dgm:prSet presAssocID="{FE8E4F7B-A958-4643-ADF2-7FBA82858241}" presName="level3hierChild" presStyleCnt="0"/>
      <dgm:spPr/>
    </dgm:pt>
    <dgm:pt modelId="{41ABC5AB-D81E-4E42-A060-0595F4AC79AF}" type="pres">
      <dgm:prSet presAssocID="{A44D8BB4-9830-1741-AB3D-BF763625153F}" presName="conn2-1" presStyleLbl="parChTrans1D3" presStyleIdx="4" presStyleCnt="5"/>
      <dgm:spPr/>
    </dgm:pt>
    <dgm:pt modelId="{EB0FCBD1-06F7-734B-BE3E-06579E1E2450}" type="pres">
      <dgm:prSet presAssocID="{A44D8BB4-9830-1741-AB3D-BF763625153F}" presName="connTx" presStyleLbl="parChTrans1D3" presStyleIdx="4" presStyleCnt="5"/>
      <dgm:spPr/>
    </dgm:pt>
    <dgm:pt modelId="{EC3BB03A-DC79-0E4F-90B6-DD809D046A3B}" type="pres">
      <dgm:prSet presAssocID="{6CA2C387-4AD3-8944-99AC-94839AA24A63}" presName="root2" presStyleCnt="0"/>
      <dgm:spPr/>
    </dgm:pt>
    <dgm:pt modelId="{AB9F9AF1-A76E-CC44-8D2D-DAE0AD64BD89}" type="pres">
      <dgm:prSet presAssocID="{6CA2C387-4AD3-8944-99AC-94839AA24A63}" presName="LevelTwoTextNode" presStyleLbl="node3" presStyleIdx="4" presStyleCnt="5">
        <dgm:presLayoutVars>
          <dgm:chPref val="3"/>
        </dgm:presLayoutVars>
      </dgm:prSet>
      <dgm:spPr/>
    </dgm:pt>
    <dgm:pt modelId="{94EF6394-761B-734E-AB92-AFDAE22D9B8C}" type="pres">
      <dgm:prSet presAssocID="{6CA2C387-4AD3-8944-99AC-94839AA24A63}" presName="level3hierChild" presStyleCnt="0"/>
      <dgm:spPr/>
    </dgm:pt>
  </dgm:ptLst>
  <dgm:cxnLst>
    <dgm:cxn modelId="{A2F89000-4B61-9246-A60F-95022DE1E1E6}" srcId="{BFC0B277-C935-FF42-9056-D5F57199377C}" destId="{C6AECEC9-E0C7-CB41-B4EA-351877D7433D}" srcOrd="3" destOrd="0" parTransId="{648C0A92-42D7-164C-B7B7-97B761089E04}" sibTransId="{726745EE-630D-6746-B8EA-5C9768A8312F}"/>
    <dgm:cxn modelId="{9B8C9903-3A8F-4743-86A8-1E439B90CA13}" type="presOf" srcId="{C3E7A3A3-3223-CB4A-B874-6D219F795EB5}" destId="{DA097535-CDA0-554B-A124-D56BE283E7CC}" srcOrd="0" destOrd="0" presId="urn:microsoft.com/office/officeart/2008/layout/HorizontalMultiLevelHierarchy"/>
    <dgm:cxn modelId="{8977E41A-EDC8-3247-809D-EC61EB808732}" srcId="{BFC0B277-C935-FF42-9056-D5F57199377C}" destId="{F06BD4BC-5D88-C047-85B0-56C3EF99BB1F}" srcOrd="7" destOrd="0" parTransId="{93E3C9CC-7728-6847-97F6-80F97DEB7551}" sibTransId="{2290E5E8-CF10-6744-8101-0E9930E2C9DB}"/>
    <dgm:cxn modelId="{705FDB21-B159-1D41-B959-51A53C51E149}" type="presOf" srcId="{37AB6D79-B944-B048-992D-FFB2B51695FE}" destId="{45FA8C14-C3CF-974F-A3EA-1F74BE3F6BC9}" srcOrd="0" destOrd="0" presId="urn:microsoft.com/office/officeart/2008/layout/HorizontalMultiLevelHierarchy"/>
    <dgm:cxn modelId="{7E7F462F-4F21-9E4D-A94A-5D83E08804F1}" type="presOf" srcId="{630A3914-C17F-4141-A641-DCC4DB601A00}" destId="{2FF60759-323A-DC4D-868F-C17F77117BA4}" srcOrd="1" destOrd="0" presId="urn:microsoft.com/office/officeart/2008/layout/HorizontalMultiLevelHierarchy"/>
    <dgm:cxn modelId="{984C792F-45A5-6347-BF2B-A4164862C333}" type="presOf" srcId="{8D432EF5-3E0C-EB45-BCE0-CC2A10001E9E}" destId="{97E6C713-5065-4643-B12D-76072A535A03}" srcOrd="1" destOrd="0" presId="urn:microsoft.com/office/officeart/2008/layout/HorizontalMultiLevelHierarchy"/>
    <dgm:cxn modelId="{FF6EF730-8406-C243-8AB1-E2D60C98AA8B}" type="presOf" srcId="{648C0A92-42D7-164C-B7B7-97B761089E04}" destId="{4A1BF575-4439-BC41-B8CE-32F2E015613B}" srcOrd="0" destOrd="0" presId="urn:microsoft.com/office/officeart/2008/layout/HorizontalMultiLevelHierarchy"/>
    <dgm:cxn modelId="{74C9DE35-0AE5-4E4B-94BC-132B49BA5103}" type="presOf" srcId="{AB6ACA9F-CA39-8347-A73C-270186FA679F}" destId="{3F512728-1284-7949-AA8F-D7283DD0DD9C}" srcOrd="0" destOrd="0" presId="urn:microsoft.com/office/officeart/2008/layout/HorizontalMultiLevelHierarchy"/>
    <dgm:cxn modelId="{CF5DBB38-27F2-674F-8FAC-F510E43856CD}" type="presOf" srcId="{6B0CD1C7-CC0D-B84E-9DF5-247187E4DA58}" destId="{B4F55D23-48CB-1C4E-AD6F-D36573E775D0}" srcOrd="0" destOrd="0" presId="urn:microsoft.com/office/officeart/2008/layout/HorizontalMultiLevelHierarchy"/>
    <dgm:cxn modelId="{066EB539-E896-7945-9C4D-5D5B7C27DEAE}" type="presOf" srcId="{630A3914-C17F-4141-A641-DCC4DB601A00}" destId="{62403431-5301-F242-8367-3E9088D81C8C}" srcOrd="0" destOrd="0" presId="urn:microsoft.com/office/officeart/2008/layout/HorizontalMultiLevelHierarchy"/>
    <dgm:cxn modelId="{AE1D603E-87CE-594D-B7E7-9FF8C033F8A5}" type="presOf" srcId="{93E3C9CC-7728-6847-97F6-80F97DEB7551}" destId="{226013D0-C34B-0745-BEE6-43D417157C89}" srcOrd="1" destOrd="0" presId="urn:microsoft.com/office/officeart/2008/layout/HorizontalMultiLevelHierarchy"/>
    <dgm:cxn modelId="{B3842440-0B23-3F41-9F3E-245327A38522}" type="presOf" srcId="{93E3C9CC-7728-6847-97F6-80F97DEB7551}" destId="{48153937-2C7D-EC4E-8D41-662045F8B546}" srcOrd="0" destOrd="0" presId="urn:microsoft.com/office/officeart/2008/layout/HorizontalMultiLevelHierarchy"/>
    <dgm:cxn modelId="{EC8B504A-C422-A941-864C-581C10877D49}" type="presOf" srcId="{6CA2C387-4AD3-8944-99AC-94839AA24A63}" destId="{AB9F9AF1-A76E-CC44-8D2D-DAE0AD64BD89}" srcOrd="0" destOrd="0" presId="urn:microsoft.com/office/officeart/2008/layout/HorizontalMultiLevelHierarchy"/>
    <dgm:cxn modelId="{A33F2356-A348-B946-833F-7087D0FF33ED}" type="presOf" srcId="{AB6ACA9F-CA39-8347-A73C-270186FA679F}" destId="{0C8ED5DD-4D99-F24F-BD01-984987CE7583}" srcOrd="1" destOrd="0" presId="urn:microsoft.com/office/officeart/2008/layout/HorizontalMultiLevelHierarchy"/>
    <dgm:cxn modelId="{44FE1965-4339-BA4D-9849-5751B2B18F93}" type="presOf" srcId="{4B0B60F9-FE14-C144-B2B3-DF85DC696D1E}" destId="{AC186A31-A912-1B41-8FD9-3838A27D48C7}" srcOrd="0" destOrd="0" presId="urn:microsoft.com/office/officeart/2008/layout/HorizontalMultiLevelHierarchy"/>
    <dgm:cxn modelId="{F8400A6A-8B87-B143-948F-151AFC7C9886}" type="presOf" srcId="{DDD23AC5-7A54-3744-8A77-F49B61171CB4}" destId="{F66C7C32-42C7-6746-901F-F734BF0C5B2F}" srcOrd="1" destOrd="0" presId="urn:microsoft.com/office/officeart/2008/layout/HorizontalMultiLevelHierarchy"/>
    <dgm:cxn modelId="{58B59E6E-05A7-A84C-AE05-886A8403D65D}" type="presOf" srcId="{FB9C6DE5-C812-E04C-BDBA-381DEB9AB571}" destId="{33ADE2F4-FB0E-BB44-AEFF-333620507B00}" srcOrd="0" destOrd="0" presId="urn:microsoft.com/office/officeart/2008/layout/HorizontalMultiLevelHierarchy"/>
    <dgm:cxn modelId="{C3562476-3DAF-1F4A-9F68-F690BFC7D28C}" type="presOf" srcId="{BFC0B277-C935-FF42-9056-D5F57199377C}" destId="{9431E101-9BAB-CB48-8305-01A493789777}" srcOrd="0" destOrd="0" presId="urn:microsoft.com/office/officeart/2008/layout/HorizontalMultiLevelHierarchy"/>
    <dgm:cxn modelId="{5AD07D76-1002-4448-B4A2-8FB88BB44001}" type="presOf" srcId="{0CCBF0C4-AE27-4B46-A30D-369111246A2F}" destId="{C50A0027-8E63-3F4C-9758-48D1DCC3311E}" srcOrd="1" destOrd="0" presId="urn:microsoft.com/office/officeart/2008/layout/HorizontalMultiLevelHierarchy"/>
    <dgm:cxn modelId="{DF034879-5005-4646-86A8-9882C16311C4}" srcId="{BFC0B277-C935-FF42-9056-D5F57199377C}" destId="{1CF0DFF6-1BEB-DF43-B004-EDA077C5CC1E}" srcOrd="6" destOrd="0" parTransId="{0CCBF0C4-AE27-4B46-A30D-369111246A2F}" sibTransId="{CE850219-A2EA-1645-A5BC-7B223E2FD5B7}"/>
    <dgm:cxn modelId="{683AF281-90A3-9143-B390-9FC7B8C0CE4C}" type="presOf" srcId="{72C61610-40FB-4945-9C17-A35F2E3A63E5}" destId="{6E3E15BE-4C75-CC49-86DC-2A7F4EBCBD76}" srcOrd="0" destOrd="0" presId="urn:microsoft.com/office/officeart/2008/layout/HorizontalMultiLevelHierarchy"/>
    <dgm:cxn modelId="{CFBEA183-4A4C-5846-99C3-BB7F04994B3C}" type="presOf" srcId="{0CCBF0C4-AE27-4B46-A30D-369111246A2F}" destId="{A8398333-DFD9-3E46-84B1-CDF66A1DDC0B}" srcOrd="0" destOrd="0" presId="urn:microsoft.com/office/officeart/2008/layout/HorizontalMultiLevelHierarchy"/>
    <dgm:cxn modelId="{BC209985-711A-454F-A7F6-6061266A3F5F}" type="presOf" srcId="{37AB6D79-B944-B048-992D-FFB2B51695FE}" destId="{F49925CB-4970-3F4D-A374-877C465663DA}" srcOrd="1" destOrd="0" presId="urn:microsoft.com/office/officeart/2008/layout/HorizontalMultiLevelHierarchy"/>
    <dgm:cxn modelId="{BB2EA485-6F17-3848-92C4-A1F7CABD59D4}" type="presOf" srcId="{72C61610-40FB-4945-9C17-A35F2E3A63E5}" destId="{9ECD8827-7B40-114E-B202-6D999DD22B00}" srcOrd="1" destOrd="0" presId="urn:microsoft.com/office/officeart/2008/layout/HorizontalMultiLevelHierarchy"/>
    <dgm:cxn modelId="{0A2D5E88-FE69-4E40-B8CE-038CCC43E43F}" srcId="{BFC0B277-C935-FF42-9056-D5F57199377C}" destId="{6B0CD1C7-CC0D-B84E-9DF5-247187E4DA58}" srcOrd="8" destOrd="0" parTransId="{C3E7A3A3-3223-CB4A-B874-6D219F795EB5}" sibTransId="{FFA83C22-C73C-884A-8C69-9C60AED42ED6}"/>
    <dgm:cxn modelId="{F4A92289-4602-394F-80D1-53CD7303A5B5}" type="presOf" srcId="{A44D8BB4-9830-1741-AB3D-BF763625153F}" destId="{EB0FCBD1-06F7-734B-BE3E-06579E1E2450}" srcOrd="1" destOrd="0" presId="urn:microsoft.com/office/officeart/2008/layout/HorizontalMultiLevelHierarchy"/>
    <dgm:cxn modelId="{FF14048C-B0FE-B34D-90CD-F357684E9671}" type="presOf" srcId="{CB08410E-1D18-7C4D-97E9-60CB0ADEDA43}" destId="{970A7F8C-D688-A042-8DCD-0D7F62A4F37D}" srcOrd="0" destOrd="0" presId="urn:microsoft.com/office/officeart/2008/layout/HorizontalMultiLevelHierarchy"/>
    <dgm:cxn modelId="{82989592-F930-D549-A29A-66D1D74CD4F0}" srcId="{7993BA18-DCC2-E04C-B90C-502AAD74084D}" destId="{BFC0B277-C935-FF42-9056-D5F57199377C}" srcOrd="0" destOrd="0" parTransId="{D868B4AA-3F33-4B4E-BC39-39C4B91D492D}" sibTransId="{82F3F4A6-8F4A-924B-8B12-CCC5B919EBD8}"/>
    <dgm:cxn modelId="{368A7393-BD68-0847-A573-E6AECED3A285}" type="presOf" srcId="{A28F9761-C554-4747-B88B-CFFA45FBB3E3}" destId="{F086BF4B-DC81-9C40-A60C-8EBF6BE1A06E}" srcOrd="0" destOrd="0" presId="urn:microsoft.com/office/officeart/2008/layout/HorizontalMultiLevelHierarchy"/>
    <dgm:cxn modelId="{95138D94-E7F8-EE43-87B9-E59ABBEF3A60}" type="presOf" srcId="{CB08410E-1D18-7C4D-97E9-60CB0ADEDA43}" destId="{2521D5D8-D27A-634F-B024-F33936586B2F}" srcOrd="1" destOrd="0" presId="urn:microsoft.com/office/officeart/2008/layout/HorizontalMultiLevelHierarchy"/>
    <dgm:cxn modelId="{6A90DA96-66D4-8040-A3AC-7CF989F66951}" type="presOf" srcId="{E08A361D-BF16-AF49-A39C-9D0A265DE01F}" destId="{C86D189C-D418-A54E-8C86-9E04245ED5F0}" srcOrd="0" destOrd="0" presId="urn:microsoft.com/office/officeart/2008/layout/HorizontalMultiLevelHierarchy"/>
    <dgm:cxn modelId="{380760A0-1831-DA47-BF66-78DB860D2F40}" srcId="{BFC0B277-C935-FF42-9056-D5F57199377C}" destId="{A9D1A944-0CB3-7B47-8F34-4F2D38368005}" srcOrd="2" destOrd="0" parTransId="{630A3914-C17F-4141-A641-DCC4DB601A00}" sibTransId="{A215AE18-CFD0-CF41-AF26-978A03AD3DB6}"/>
    <dgm:cxn modelId="{E270E7A3-3F69-3045-A6B9-6C7DC64DF3DA}" type="presOf" srcId="{FE8E4F7B-A958-4643-ADF2-7FBA82858241}" destId="{4CD72995-E2A5-7B43-9BE5-9D99D296850A}" srcOrd="0" destOrd="0" presId="urn:microsoft.com/office/officeart/2008/layout/HorizontalMultiLevelHierarchy"/>
    <dgm:cxn modelId="{24E4AFA5-8A5C-4D44-B8F8-EB9BB287F8D9}" srcId="{BFC0B277-C935-FF42-9056-D5F57199377C}" destId="{4B0B60F9-FE14-C144-B2B3-DF85DC696D1E}" srcOrd="0" destOrd="0" parTransId="{710E393D-C1C4-5E45-BB46-11E67B66D980}" sibTransId="{7BD50DD6-7A2B-5A45-AA46-8C36FD8CB651}"/>
    <dgm:cxn modelId="{BBFEB4AA-336E-FF48-BD79-D7DD18091EB5}" type="presOf" srcId="{C3E7A3A3-3223-CB4A-B874-6D219F795EB5}" destId="{AD7FEB19-381A-3C45-B979-EDCE8879B368}" srcOrd="1" destOrd="0" presId="urn:microsoft.com/office/officeart/2008/layout/HorizontalMultiLevelHierarchy"/>
    <dgm:cxn modelId="{7348B1AD-7BA5-3844-8C5E-6290B26AE791}" type="presOf" srcId="{8D432EF5-3E0C-EB45-BCE0-CC2A10001E9E}" destId="{7A9E6717-7482-8042-9A89-F2B912E031FE}" srcOrd="0" destOrd="0" presId="urn:microsoft.com/office/officeart/2008/layout/HorizontalMultiLevelHierarchy"/>
    <dgm:cxn modelId="{0ECBB4B1-E9CA-864F-968D-A90CA27C22B3}" type="presOf" srcId="{F74914D4-C546-464F-8337-3769AE514977}" destId="{574715FA-AFC9-D648-9552-23312D128C78}" srcOrd="0" destOrd="0" presId="urn:microsoft.com/office/officeart/2008/layout/HorizontalMultiLevelHierarchy"/>
    <dgm:cxn modelId="{3A7E1AB6-D05E-EF41-8EFE-FF667FB4B1EF}" type="presOf" srcId="{C6AECEC9-E0C7-CB41-B4EA-351877D7433D}" destId="{AD714196-8450-7B4F-963D-74CE05879482}" srcOrd="0" destOrd="0" presId="urn:microsoft.com/office/officeart/2008/layout/HorizontalMultiLevelHierarchy"/>
    <dgm:cxn modelId="{0A058FB6-1878-C241-ADBD-F68FA2837895}" type="presOf" srcId="{7993BA18-DCC2-E04C-B90C-502AAD74084D}" destId="{A4B7E29A-CB9D-B544-AFF3-257785580FBE}" srcOrd="0" destOrd="0" presId="urn:microsoft.com/office/officeart/2008/layout/HorizontalMultiLevelHierarchy"/>
    <dgm:cxn modelId="{AF37C9C0-0208-934D-8B8C-1C90D612AF77}" srcId="{BFC0B277-C935-FF42-9056-D5F57199377C}" destId="{8AEA609A-8CDF-D24C-A52E-E0031DF157A1}" srcOrd="5" destOrd="0" parTransId="{E08A361D-BF16-AF49-A39C-9D0A265DE01F}" sibTransId="{FA754E21-EA34-8A43-967D-E518416BB26D}"/>
    <dgm:cxn modelId="{894724C2-9386-2349-B4A1-312CF0E77DBD}" srcId="{6B0CD1C7-CC0D-B84E-9DF5-247187E4DA58}" destId="{FE8E4F7B-A958-4643-ADF2-7FBA82858241}" srcOrd="0" destOrd="0" parTransId="{8D432EF5-3E0C-EB45-BCE0-CC2A10001E9E}" sibTransId="{25B77426-EE59-8248-A69D-3F3EA5920E84}"/>
    <dgm:cxn modelId="{4A0FEEC3-B744-7341-9359-47782F0AAF95}" type="presOf" srcId="{F06BD4BC-5D88-C047-85B0-56C3EF99BB1F}" destId="{66057C98-725E-F740-BDFC-2ECC9635AA3A}" srcOrd="0" destOrd="0" presId="urn:microsoft.com/office/officeart/2008/layout/HorizontalMultiLevelHierarchy"/>
    <dgm:cxn modelId="{3277F9C3-7FEC-6840-9BC8-222A32751B1E}" srcId="{BA43584C-A408-C44C-81CB-A64F27CE0B46}" destId="{FB9C6DE5-C812-E04C-BDBA-381DEB9AB571}" srcOrd="1" destOrd="0" parTransId="{AB6ACA9F-CA39-8347-A73C-270186FA679F}" sibTransId="{0D901268-86A9-0D4F-A070-F425C701EDE4}"/>
    <dgm:cxn modelId="{B0E5C1C4-E5FC-6849-98B1-F676D2D11BEC}" type="presOf" srcId="{A44D8BB4-9830-1741-AB3D-BF763625153F}" destId="{41ABC5AB-D81E-4E42-A060-0595F4AC79AF}" srcOrd="0" destOrd="0" presId="urn:microsoft.com/office/officeart/2008/layout/HorizontalMultiLevelHierarchy"/>
    <dgm:cxn modelId="{62ED73C8-7DA8-8D47-9405-06D827507933}" type="presOf" srcId="{A9D1A944-0CB3-7B47-8F34-4F2D38368005}" destId="{3A1E05C9-9557-B84E-9360-75CE801AC53A}" srcOrd="0" destOrd="0" presId="urn:microsoft.com/office/officeart/2008/layout/HorizontalMultiLevelHierarchy"/>
    <dgm:cxn modelId="{1023A1C8-A233-3C4D-BA9E-823B9D1C7538}" srcId="{BFC0B277-C935-FF42-9056-D5F57199377C}" destId="{A28F9761-C554-4747-B88B-CFFA45FBB3E3}" srcOrd="4" destOrd="0" parTransId="{72C61610-40FB-4945-9C17-A35F2E3A63E5}" sibTransId="{2ADC99DB-1817-E245-87C7-82BF7A0C052F}"/>
    <dgm:cxn modelId="{5026CDC8-F01B-1C43-B537-5A0D1C20B71F}" type="presOf" srcId="{1CF0DFF6-1BEB-DF43-B004-EDA077C5CC1E}" destId="{25D56924-871A-6E4A-B70A-2C01290BCF22}" srcOrd="0" destOrd="0" presId="urn:microsoft.com/office/officeart/2008/layout/HorizontalMultiLevelHierarchy"/>
    <dgm:cxn modelId="{8B30CDCA-4B31-9D4F-9315-9448C191B479}" type="presOf" srcId="{710E393D-C1C4-5E45-BB46-11E67B66D980}" destId="{092DAEEE-D895-124E-A415-A685E33D4C32}" srcOrd="1" destOrd="0" presId="urn:microsoft.com/office/officeart/2008/layout/HorizontalMultiLevelHierarchy"/>
    <dgm:cxn modelId="{ED9572CD-9D08-4240-9349-BB2869EE68EA}" type="presOf" srcId="{DDD23AC5-7A54-3744-8A77-F49B61171CB4}" destId="{649F0ACF-9CF3-3D43-A1C5-026FC4C771F0}" srcOrd="0" destOrd="0" presId="urn:microsoft.com/office/officeart/2008/layout/HorizontalMultiLevelHierarchy"/>
    <dgm:cxn modelId="{E3F1FCD4-62AE-B84C-BAB3-54DAF241BD06}" type="presOf" srcId="{710E393D-C1C4-5E45-BB46-11E67B66D980}" destId="{8BA1A474-F148-5042-8F0E-3BD066233941}" srcOrd="0" destOrd="0" presId="urn:microsoft.com/office/officeart/2008/layout/HorizontalMultiLevelHierarchy"/>
    <dgm:cxn modelId="{17EC54D9-5227-044A-9B74-C9DB561186C1}" srcId="{BFC0B277-C935-FF42-9056-D5F57199377C}" destId="{BA43584C-A408-C44C-81CB-A64F27CE0B46}" srcOrd="1" destOrd="0" parTransId="{DDD23AC5-7A54-3744-8A77-F49B61171CB4}" sibTransId="{A7A34C0B-BB4E-2248-A76D-A9AA916D379F}"/>
    <dgm:cxn modelId="{D24230E7-B123-7B4E-A93B-0241F0363CE5}" srcId="{BA43584C-A408-C44C-81CB-A64F27CE0B46}" destId="{3E759B29-2DB7-4943-B33A-AE18FDF29E6B}" srcOrd="2" destOrd="0" parTransId="{37AB6D79-B944-B048-992D-FFB2B51695FE}" sibTransId="{CA4A5F2E-7FAE-5B47-8F14-3E24127FDCE4}"/>
    <dgm:cxn modelId="{6AE3D7E7-03BC-1847-9A97-456F90CE7716}" type="presOf" srcId="{648C0A92-42D7-164C-B7B7-97B761089E04}" destId="{A770A9D7-4DA6-7948-850D-8355F67A2DFB}" srcOrd="1" destOrd="0" presId="urn:microsoft.com/office/officeart/2008/layout/HorizontalMultiLevelHierarchy"/>
    <dgm:cxn modelId="{4C61F4EB-C868-DA45-8F24-F0CC2A559881}" type="presOf" srcId="{BA43584C-A408-C44C-81CB-A64F27CE0B46}" destId="{CC4CE4D7-D5AD-9A47-A4DC-7DB965216C58}" srcOrd="0" destOrd="0" presId="urn:microsoft.com/office/officeart/2008/layout/HorizontalMultiLevelHierarchy"/>
    <dgm:cxn modelId="{BC1294EE-138A-B947-9CFF-4C02A31B5653}" type="presOf" srcId="{8AEA609A-8CDF-D24C-A52E-E0031DF157A1}" destId="{49EC5222-8ADD-5D40-9F5F-291C1B9979A8}" srcOrd="0" destOrd="0" presId="urn:microsoft.com/office/officeart/2008/layout/HorizontalMultiLevelHierarchy"/>
    <dgm:cxn modelId="{DE271EF0-8AF8-9141-9088-8633B93E03BD}" type="presOf" srcId="{E08A361D-BF16-AF49-A39C-9D0A265DE01F}" destId="{FE4E4CE7-C615-9D4D-AE93-A1D992701432}" srcOrd="1" destOrd="0" presId="urn:microsoft.com/office/officeart/2008/layout/HorizontalMultiLevelHierarchy"/>
    <dgm:cxn modelId="{33A73FF3-66FC-244B-AED7-94048DB9ADAE}" type="presOf" srcId="{3E759B29-2DB7-4943-B33A-AE18FDF29E6B}" destId="{55B70898-DF94-4544-876A-AF8E8C70F77F}" srcOrd="0" destOrd="0" presId="urn:microsoft.com/office/officeart/2008/layout/HorizontalMultiLevelHierarchy"/>
    <dgm:cxn modelId="{9C0322FB-2EF1-BE42-AD62-52D6A40735DD}" srcId="{6B0CD1C7-CC0D-B84E-9DF5-247187E4DA58}" destId="{6CA2C387-4AD3-8944-99AC-94839AA24A63}" srcOrd="1" destOrd="0" parTransId="{A44D8BB4-9830-1741-AB3D-BF763625153F}" sibTransId="{84E5BF9D-FECF-9B40-A1FD-9434900F5225}"/>
    <dgm:cxn modelId="{AA080BFE-75BE-B641-871C-7723E4E658F0}" srcId="{BA43584C-A408-C44C-81CB-A64F27CE0B46}" destId="{F74914D4-C546-464F-8337-3769AE514977}" srcOrd="0" destOrd="0" parTransId="{CB08410E-1D18-7C4D-97E9-60CB0ADEDA43}" sibTransId="{761C8225-1BCE-C843-BDE1-BDACD2153908}"/>
    <dgm:cxn modelId="{A8E2DABE-6A77-CE4D-AAE1-FF7C7513E0EE}" type="presParOf" srcId="{A4B7E29A-CB9D-B544-AFF3-257785580FBE}" destId="{B5690D0F-4369-224D-AE4A-620C25FE47A7}" srcOrd="0" destOrd="0" presId="urn:microsoft.com/office/officeart/2008/layout/HorizontalMultiLevelHierarchy"/>
    <dgm:cxn modelId="{10FC4028-775A-4D4F-9323-13255E5E3449}" type="presParOf" srcId="{B5690D0F-4369-224D-AE4A-620C25FE47A7}" destId="{9431E101-9BAB-CB48-8305-01A493789777}" srcOrd="0" destOrd="0" presId="urn:microsoft.com/office/officeart/2008/layout/HorizontalMultiLevelHierarchy"/>
    <dgm:cxn modelId="{C1174E9F-84F5-9443-87D1-ECFC347C20F3}" type="presParOf" srcId="{B5690D0F-4369-224D-AE4A-620C25FE47A7}" destId="{D330204C-0A7E-C347-9674-D15606C6D2A1}" srcOrd="1" destOrd="0" presId="urn:microsoft.com/office/officeart/2008/layout/HorizontalMultiLevelHierarchy"/>
    <dgm:cxn modelId="{4BF479E8-79FB-A041-8F1D-AA0EE9EB1869}" type="presParOf" srcId="{D330204C-0A7E-C347-9674-D15606C6D2A1}" destId="{8BA1A474-F148-5042-8F0E-3BD066233941}" srcOrd="0" destOrd="0" presId="urn:microsoft.com/office/officeart/2008/layout/HorizontalMultiLevelHierarchy"/>
    <dgm:cxn modelId="{A326B1A1-023F-BC4D-AC15-44C5311038AA}" type="presParOf" srcId="{8BA1A474-F148-5042-8F0E-3BD066233941}" destId="{092DAEEE-D895-124E-A415-A685E33D4C32}" srcOrd="0" destOrd="0" presId="urn:microsoft.com/office/officeart/2008/layout/HorizontalMultiLevelHierarchy"/>
    <dgm:cxn modelId="{7DD2F10D-5811-2F41-B753-5000535BC791}" type="presParOf" srcId="{D330204C-0A7E-C347-9674-D15606C6D2A1}" destId="{D6EDB1D6-EE3B-FE42-B29E-FB58994A8D55}" srcOrd="1" destOrd="0" presId="urn:microsoft.com/office/officeart/2008/layout/HorizontalMultiLevelHierarchy"/>
    <dgm:cxn modelId="{9C917B55-484D-514B-BE5E-2BF69C2E4E3F}" type="presParOf" srcId="{D6EDB1D6-EE3B-FE42-B29E-FB58994A8D55}" destId="{AC186A31-A912-1B41-8FD9-3838A27D48C7}" srcOrd="0" destOrd="0" presId="urn:microsoft.com/office/officeart/2008/layout/HorizontalMultiLevelHierarchy"/>
    <dgm:cxn modelId="{666EE6D7-833D-B546-95A3-942DCDF46520}" type="presParOf" srcId="{D6EDB1D6-EE3B-FE42-B29E-FB58994A8D55}" destId="{A18BA0D6-35CF-2448-9A50-8A847BAC2BAF}" srcOrd="1" destOrd="0" presId="urn:microsoft.com/office/officeart/2008/layout/HorizontalMultiLevelHierarchy"/>
    <dgm:cxn modelId="{6A809DAE-1E6A-F846-A749-E39324743572}" type="presParOf" srcId="{D330204C-0A7E-C347-9674-D15606C6D2A1}" destId="{649F0ACF-9CF3-3D43-A1C5-026FC4C771F0}" srcOrd="2" destOrd="0" presId="urn:microsoft.com/office/officeart/2008/layout/HorizontalMultiLevelHierarchy"/>
    <dgm:cxn modelId="{05EF9F89-42EB-3E40-A750-3E4540B931D2}" type="presParOf" srcId="{649F0ACF-9CF3-3D43-A1C5-026FC4C771F0}" destId="{F66C7C32-42C7-6746-901F-F734BF0C5B2F}" srcOrd="0" destOrd="0" presId="urn:microsoft.com/office/officeart/2008/layout/HorizontalMultiLevelHierarchy"/>
    <dgm:cxn modelId="{6F08531E-F637-A44B-89C7-75AB0ADAFB51}" type="presParOf" srcId="{D330204C-0A7E-C347-9674-D15606C6D2A1}" destId="{BA3A47CA-2419-0741-A64D-2C6505C2506F}" srcOrd="3" destOrd="0" presId="urn:microsoft.com/office/officeart/2008/layout/HorizontalMultiLevelHierarchy"/>
    <dgm:cxn modelId="{5A6DA062-C3E3-4644-82C4-080656039CE6}" type="presParOf" srcId="{BA3A47CA-2419-0741-A64D-2C6505C2506F}" destId="{CC4CE4D7-D5AD-9A47-A4DC-7DB965216C58}" srcOrd="0" destOrd="0" presId="urn:microsoft.com/office/officeart/2008/layout/HorizontalMultiLevelHierarchy"/>
    <dgm:cxn modelId="{DCD20D4D-CE29-D848-B3A8-B4FB6609FC87}" type="presParOf" srcId="{BA3A47CA-2419-0741-A64D-2C6505C2506F}" destId="{9FD8AA9E-2282-7246-86CF-D7EEDDD8AF06}" srcOrd="1" destOrd="0" presId="urn:microsoft.com/office/officeart/2008/layout/HorizontalMultiLevelHierarchy"/>
    <dgm:cxn modelId="{1E80F7BB-D05D-A747-A9A0-CA4E7BDF9159}" type="presParOf" srcId="{9FD8AA9E-2282-7246-86CF-D7EEDDD8AF06}" destId="{970A7F8C-D688-A042-8DCD-0D7F62A4F37D}" srcOrd="0" destOrd="0" presId="urn:microsoft.com/office/officeart/2008/layout/HorizontalMultiLevelHierarchy"/>
    <dgm:cxn modelId="{15D19CE6-F1C0-6941-8D4F-7777366DF38F}" type="presParOf" srcId="{970A7F8C-D688-A042-8DCD-0D7F62A4F37D}" destId="{2521D5D8-D27A-634F-B024-F33936586B2F}" srcOrd="0" destOrd="0" presId="urn:microsoft.com/office/officeart/2008/layout/HorizontalMultiLevelHierarchy"/>
    <dgm:cxn modelId="{2326EFDC-4BC9-3F44-9699-8005B445CD53}" type="presParOf" srcId="{9FD8AA9E-2282-7246-86CF-D7EEDDD8AF06}" destId="{BE04DD08-9930-404D-9EE5-90C7A1C9F3D2}" srcOrd="1" destOrd="0" presId="urn:microsoft.com/office/officeart/2008/layout/HorizontalMultiLevelHierarchy"/>
    <dgm:cxn modelId="{BF3B2E7A-3A88-0E4E-9E37-B13031439CCA}" type="presParOf" srcId="{BE04DD08-9930-404D-9EE5-90C7A1C9F3D2}" destId="{574715FA-AFC9-D648-9552-23312D128C78}" srcOrd="0" destOrd="0" presId="urn:microsoft.com/office/officeart/2008/layout/HorizontalMultiLevelHierarchy"/>
    <dgm:cxn modelId="{DAAFA27C-B0D6-C949-856C-58CC48B2B78F}" type="presParOf" srcId="{BE04DD08-9930-404D-9EE5-90C7A1C9F3D2}" destId="{1A56DA38-E78C-2B4C-8432-0D3A832C922B}" srcOrd="1" destOrd="0" presId="urn:microsoft.com/office/officeart/2008/layout/HorizontalMultiLevelHierarchy"/>
    <dgm:cxn modelId="{69EA9E32-28AC-9345-A87E-2E0FC201A943}" type="presParOf" srcId="{9FD8AA9E-2282-7246-86CF-D7EEDDD8AF06}" destId="{3F512728-1284-7949-AA8F-D7283DD0DD9C}" srcOrd="2" destOrd="0" presId="urn:microsoft.com/office/officeart/2008/layout/HorizontalMultiLevelHierarchy"/>
    <dgm:cxn modelId="{DC00D85F-5F3C-0B40-998A-5809AA538C32}" type="presParOf" srcId="{3F512728-1284-7949-AA8F-D7283DD0DD9C}" destId="{0C8ED5DD-4D99-F24F-BD01-984987CE7583}" srcOrd="0" destOrd="0" presId="urn:microsoft.com/office/officeart/2008/layout/HorizontalMultiLevelHierarchy"/>
    <dgm:cxn modelId="{CA8E04D1-2EE9-014D-8BDC-97766E946AC3}" type="presParOf" srcId="{9FD8AA9E-2282-7246-86CF-D7EEDDD8AF06}" destId="{444D52F4-68D0-964E-970A-1F22AB30CE87}" srcOrd="3" destOrd="0" presId="urn:microsoft.com/office/officeart/2008/layout/HorizontalMultiLevelHierarchy"/>
    <dgm:cxn modelId="{6DE1E012-FF1E-574D-AD7A-2A6D4E0D62EE}" type="presParOf" srcId="{444D52F4-68D0-964E-970A-1F22AB30CE87}" destId="{33ADE2F4-FB0E-BB44-AEFF-333620507B00}" srcOrd="0" destOrd="0" presId="urn:microsoft.com/office/officeart/2008/layout/HorizontalMultiLevelHierarchy"/>
    <dgm:cxn modelId="{28F88FE4-6141-2B4A-A1D9-8D816AC58337}" type="presParOf" srcId="{444D52F4-68D0-964E-970A-1F22AB30CE87}" destId="{39FCF074-112B-A042-AED6-FBB52CBA8345}" srcOrd="1" destOrd="0" presId="urn:microsoft.com/office/officeart/2008/layout/HorizontalMultiLevelHierarchy"/>
    <dgm:cxn modelId="{00281B4B-3C6B-DF41-AF68-E3C15F56FE85}" type="presParOf" srcId="{9FD8AA9E-2282-7246-86CF-D7EEDDD8AF06}" destId="{45FA8C14-C3CF-974F-A3EA-1F74BE3F6BC9}" srcOrd="4" destOrd="0" presId="urn:microsoft.com/office/officeart/2008/layout/HorizontalMultiLevelHierarchy"/>
    <dgm:cxn modelId="{D488BF73-5FAE-1C47-81B7-D23FB167CAEA}" type="presParOf" srcId="{45FA8C14-C3CF-974F-A3EA-1F74BE3F6BC9}" destId="{F49925CB-4970-3F4D-A374-877C465663DA}" srcOrd="0" destOrd="0" presId="urn:microsoft.com/office/officeart/2008/layout/HorizontalMultiLevelHierarchy"/>
    <dgm:cxn modelId="{84ABFE7C-6ACB-7249-B41C-C913D794C96A}" type="presParOf" srcId="{9FD8AA9E-2282-7246-86CF-D7EEDDD8AF06}" destId="{08C4CD3A-78AD-8D4F-9462-6BD48305D5D2}" srcOrd="5" destOrd="0" presId="urn:microsoft.com/office/officeart/2008/layout/HorizontalMultiLevelHierarchy"/>
    <dgm:cxn modelId="{33F5440C-AAF5-D44A-BE55-8995E2B7FCBE}" type="presParOf" srcId="{08C4CD3A-78AD-8D4F-9462-6BD48305D5D2}" destId="{55B70898-DF94-4544-876A-AF8E8C70F77F}" srcOrd="0" destOrd="0" presId="urn:microsoft.com/office/officeart/2008/layout/HorizontalMultiLevelHierarchy"/>
    <dgm:cxn modelId="{1D2E5502-7261-A949-92B5-9DC97C0589BC}" type="presParOf" srcId="{08C4CD3A-78AD-8D4F-9462-6BD48305D5D2}" destId="{45E6BC00-9492-E142-8928-0F0BA3CF88AC}" srcOrd="1" destOrd="0" presId="urn:microsoft.com/office/officeart/2008/layout/HorizontalMultiLevelHierarchy"/>
    <dgm:cxn modelId="{A70A7EAF-9F53-294B-8F9E-36EFDB9C6509}" type="presParOf" srcId="{D330204C-0A7E-C347-9674-D15606C6D2A1}" destId="{62403431-5301-F242-8367-3E9088D81C8C}" srcOrd="4" destOrd="0" presId="urn:microsoft.com/office/officeart/2008/layout/HorizontalMultiLevelHierarchy"/>
    <dgm:cxn modelId="{6A3F607B-FE09-4948-A6F2-F3FB8186853F}" type="presParOf" srcId="{62403431-5301-F242-8367-3E9088D81C8C}" destId="{2FF60759-323A-DC4D-868F-C17F77117BA4}" srcOrd="0" destOrd="0" presId="urn:microsoft.com/office/officeart/2008/layout/HorizontalMultiLevelHierarchy"/>
    <dgm:cxn modelId="{DE1C78A6-007A-FB4D-8C94-BC8BCF423983}" type="presParOf" srcId="{D330204C-0A7E-C347-9674-D15606C6D2A1}" destId="{7B496F2B-F26D-444C-94F6-45E142B40A41}" srcOrd="5" destOrd="0" presId="urn:microsoft.com/office/officeart/2008/layout/HorizontalMultiLevelHierarchy"/>
    <dgm:cxn modelId="{9B03A47B-D587-0842-B8CE-92A7E2408822}" type="presParOf" srcId="{7B496F2B-F26D-444C-94F6-45E142B40A41}" destId="{3A1E05C9-9557-B84E-9360-75CE801AC53A}" srcOrd="0" destOrd="0" presId="urn:microsoft.com/office/officeart/2008/layout/HorizontalMultiLevelHierarchy"/>
    <dgm:cxn modelId="{A2DF1419-B5E7-D849-BEBB-4551B69BCADA}" type="presParOf" srcId="{7B496F2B-F26D-444C-94F6-45E142B40A41}" destId="{C842597B-A6CB-2D4D-91AD-492D100C73F3}" srcOrd="1" destOrd="0" presId="urn:microsoft.com/office/officeart/2008/layout/HorizontalMultiLevelHierarchy"/>
    <dgm:cxn modelId="{DE64FA26-F6F7-AC41-BC2B-46B9AD6F5936}" type="presParOf" srcId="{D330204C-0A7E-C347-9674-D15606C6D2A1}" destId="{4A1BF575-4439-BC41-B8CE-32F2E015613B}" srcOrd="6" destOrd="0" presId="urn:microsoft.com/office/officeart/2008/layout/HorizontalMultiLevelHierarchy"/>
    <dgm:cxn modelId="{A8501010-FF77-8F49-BD36-2524012C8212}" type="presParOf" srcId="{4A1BF575-4439-BC41-B8CE-32F2E015613B}" destId="{A770A9D7-4DA6-7948-850D-8355F67A2DFB}" srcOrd="0" destOrd="0" presId="urn:microsoft.com/office/officeart/2008/layout/HorizontalMultiLevelHierarchy"/>
    <dgm:cxn modelId="{3B1F7991-4EA0-4348-AE79-A56B5440048A}" type="presParOf" srcId="{D330204C-0A7E-C347-9674-D15606C6D2A1}" destId="{57D7C24E-6A1E-B048-8872-2BF0ED136998}" srcOrd="7" destOrd="0" presId="urn:microsoft.com/office/officeart/2008/layout/HorizontalMultiLevelHierarchy"/>
    <dgm:cxn modelId="{EC38489A-6365-2A40-BDC3-D7E837E6B25D}" type="presParOf" srcId="{57D7C24E-6A1E-B048-8872-2BF0ED136998}" destId="{AD714196-8450-7B4F-963D-74CE05879482}" srcOrd="0" destOrd="0" presId="urn:microsoft.com/office/officeart/2008/layout/HorizontalMultiLevelHierarchy"/>
    <dgm:cxn modelId="{A77B6130-A5AD-AB4F-AD71-44C5577CEA23}" type="presParOf" srcId="{57D7C24E-6A1E-B048-8872-2BF0ED136998}" destId="{12F28493-D255-9E4A-9F06-D8E662823AAD}" srcOrd="1" destOrd="0" presId="urn:microsoft.com/office/officeart/2008/layout/HorizontalMultiLevelHierarchy"/>
    <dgm:cxn modelId="{50211F54-0E5E-6C49-A645-953503F46F6A}" type="presParOf" srcId="{D330204C-0A7E-C347-9674-D15606C6D2A1}" destId="{6E3E15BE-4C75-CC49-86DC-2A7F4EBCBD76}" srcOrd="8" destOrd="0" presId="urn:microsoft.com/office/officeart/2008/layout/HorizontalMultiLevelHierarchy"/>
    <dgm:cxn modelId="{661C9F55-017A-564F-B117-975EB1BD5E5E}" type="presParOf" srcId="{6E3E15BE-4C75-CC49-86DC-2A7F4EBCBD76}" destId="{9ECD8827-7B40-114E-B202-6D999DD22B00}" srcOrd="0" destOrd="0" presId="urn:microsoft.com/office/officeart/2008/layout/HorizontalMultiLevelHierarchy"/>
    <dgm:cxn modelId="{628FC18F-3415-AD44-9405-A1115CC63552}" type="presParOf" srcId="{D330204C-0A7E-C347-9674-D15606C6D2A1}" destId="{66D6FF78-5114-5F4C-A130-10BB7ADEB484}" srcOrd="9" destOrd="0" presId="urn:microsoft.com/office/officeart/2008/layout/HorizontalMultiLevelHierarchy"/>
    <dgm:cxn modelId="{0B03CD0E-C078-4746-9E60-E4B8304C56FE}" type="presParOf" srcId="{66D6FF78-5114-5F4C-A130-10BB7ADEB484}" destId="{F086BF4B-DC81-9C40-A60C-8EBF6BE1A06E}" srcOrd="0" destOrd="0" presId="urn:microsoft.com/office/officeart/2008/layout/HorizontalMultiLevelHierarchy"/>
    <dgm:cxn modelId="{4FF89442-3BE7-1749-92D1-B614CBEFD327}" type="presParOf" srcId="{66D6FF78-5114-5F4C-A130-10BB7ADEB484}" destId="{001E56A3-FE17-E541-A9F1-DCAE86A922F4}" srcOrd="1" destOrd="0" presId="urn:microsoft.com/office/officeart/2008/layout/HorizontalMultiLevelHierarchy"/>
    <dgm:cxn modelId="{5891E44C-0B4D-CA4E-B381-F57DE0C6D869}" type="presParOf" srcId="{D330204C-0A7E-C347-9674-D15606C6D2A1}" destId="{C86D189C-D418-A54E-8C86-9E04245ED5F0}" srcOrd="10" destOrd="0" presId="urn:microsoft.com/office/officeart/2008/layout/HorizontalMultiLevelHierarchy"/>
    <dgm:cxn modelId="{4FDCC3F8-B8B5-0142-B443-9C9C14308A37}" type="presParOf" srcId="{C86D189C-D418-A54E-8C86-9E04245ED5F0}" destId="{FE4E4CE7-C615-9D4D-AE93-A1D992701432}" srcOrd="0" destOrd="0" presId="urn:microsoft.com/office/officeart/2008/layout/HorizontalMultiLevelHierarchy"/>
    <dgm:cxn modelId="{88E6B637-692F-BE44-80C7-F93B3B88C50D}" type="presParOf" srcId="{D330204C-0A7E-C347-9674-D15606C6D2A1}" destId="{20BAF0CE-465A-8940-95C7-3BD6297196DD}" srcOrd="11" destOrd="0" presId="urn:microsoft.com/office/officeart/2008/layout/HorizontalMultiLevelHierarchy"/>
    <dgm:cxn modelId="{CC6D416D-B2B3-414B-84EF-0E9A79233594}" type="presParOf" srcId="{20BAF0CE-465A-8940-95C7-3BD6297196DD}" destId="{49EC5222-8ADD-5D40-9F5F-291C1B9979A8}" srcOrd="0" destOrd="0" presId="urn:microsoft.com/office/officeart/2008/layout/HorizontalMultiLevelHierarchy"/>
    <dgm:cxn modelId="{C2AE7FC1-ADC7-6743-98B4-BA9B4EB6B169}" type="presParOf" srcId="{20BAF0CE-465A-8940-95C7-3BD6297196DD}" destId="{202A539B-6329-5741-A602-E284C92DB744}" srcOrd="1" destOrd="0" presId="urn:microsoft.com/office/officeart/2008/layout/HorizontalMultiLevelHierarchy"/>
    <dgm:cxn modelId="{4ADE4C57-71F9-1B42-9A14-BACC0D3264CB}" type="presParOf" srcId="{D330204C-0A7E-C347-9674-D15606C6D2A1}" destId="{A8398333-DFD9-3E46-84B1-CDF66A1DDC0B}" srcOrd="12" destOrd="0" presId="urn:microsoft.com/office/officeart/2008/layout/HorizontalMultiLevelHierarchy"/>
    <dgm:cxn modelId="{73E3AFF8-A489-2C4F-8F5B-AA4197ADE8F6}" type="presParOf" srcId="{A8398333-DFD9-3E46-84B1-CDF66A1DDC0B}" destId="{C50A0027-8E63-3F4C-9758-48D1DCC3311E}" srcOrd="0" destOrd="0" presId="urn:microsoft.com/office/officeart/2008/layout/HorizontalMultiLevelHierarchy"/>
    <dgm:cxn modelId="{DB2C49DE-22FF-DE46-9F38-02A8FD9EFF09}" type="presParOf" srcId="{D330204C-0A7E-C347-9674-D15606C6D2A1}" destId="{EFAF902A-7F68-B746-AD94-8F4818348D58}" srcOrd="13" destOrd="0" presId="urn:microsoft.com/office/officeart/2008/layout/HorizontalMultiLevelHierarchy"/>
    <dgm:cxn modelId="{B7E8814C-38CD-F149-97D0-47C25DCD7100}" type="presParOf" srcId="{EFAF902A-7F68-B746-AD94-8F4818348D58}" destId="{25D56924-871A-6E4A-B70A-2C01290BCF22}" srcOrd="0" destOrd="0" presId="urn:microsoft.com/office/officeart/2008/layout/HorizontalMultiLevelHierarchy"/>
    <dgm:cxn modelId="{411467F4-EDF5-064E-B4D5-50AAA3F88FA5}" type="presParOf" srcId="{EFAF902A-7F68-B746-AD94-8F4818348D58}" destId="{4327F483-9264-5D47-9027-A5EDD141A583}" srcOrd="1" destOrd="0" presId="urn:microsoft.com/office/officeart/2008/layout/HorizontalMultiLevelHierarchy"/>
    <dgm:cxn modelId="{46B56CB2-405B-CD46-8868-AD54AFECE8DE}" type="presParOf" srcId="{D330204C-0A7E-C347-9674-D15606C6D2A1}" destId="{48153937-2C7D-EC4E-8D41-662045F8B546}" srcOrd="14" destOrd="0" presId="urn:microsoft.com/office/officeart/2008/layout/HorizontalMultiLevelHierarchy"/>
    <dgm:cxn modelId="{32D03745-803E-1548-8D1D-FA5B3B807600}" type="presParOf" srcId="{48153937-2C7D-EC4E-8D41-662045F8B546}" destId="{226013D0-C34B-0745-BEE6-43D417157C89}" srcOrd="0" destOrd="0" presId="urn:microsoft.com/office/officeart/2008/layout/HorizontalMultiLevelHierarchy"/>
    <dgm:cxn modelId="{687F2D53-D035-CE4A-A3F7-C6A088F5F385}" type="presParOf" srcId="{D330204C-0A7E-C347-9674-D15606C6D2A1}" destId="{9C18A980-954A-A440-B3D1-EC308B24AE50}" srcOrd="15" destOrd="0" presId="urn:microsoft.com/office/officeart/2008/layout/HorizontalMultiLevelHierarchy"/>
    <dgm:cxn modelId="{FEF2ACF5-1CF2-9A43-867C-5135D7D3B10E}" type="presParOf" srcId="{9C18A980-954A-A440-B3D1-EC308B24AE50}" destId="{66057C98-725E-F740-BDFC-2ECC9635AA3A}" srcOrd="0" destOrd="0" presId="urn:microsoft.com/office/officeart/2008/layout/HorizontalMultiLevelHierarchy"/>
    <dgm:cxn modelId="{A97C452F-A82C-5244-83A5-6CB3F4EFC72C}" type="presParOf" srcId="{9C18A980-954A-A440-B3D1-EC308B24AE50}" destId="{C5645BAB-C1D9-8044-8E7D-C29B07BE34BD}" srcOrd="1" destOrd="0" presId="urn:microsoft.com/office/officeart/2008/layout/HorizontalMultiLevelHierarchy"/>
    <dgm:cxn modelId="{E8300209-2D1A-054C-AF39-AEF2FCE9C12F}" type="presParOf" srcId="{D330204C-0A7E-C347-9674-D15606C6D2A1}" destId="{DA097535-CDA0-554B-A124-D56BE283E7CC}" srcOrd="16" destOrd="0" presId="urn:microsoft.com/office/officeart/2008/layout/HorizontalMultiLevelHierarchy"/>
    <dgm:cxn modelId="{CBE7FAE0-B0C0-3340-9F7F-6C811D8528D8}" type="presParOf" srcId="{DA097535-CDA0-554B-A124-D56BE283E7CC}" destId="{AD7FEB19-381A-3C45-B979-EDCE8879B368}" srcOrd="0" destOrd="0" presId="urn:microsoft.com/office/officeart/2008/layout/HorizontalMultiLevelHierarchy"/>
    <dgm:cxn modelId="{1C642363-4673-F948-8855-AF59B79E6208}" type="presParOf" srcId="{D330204C-0A7E-C347-9674-D15606C6D2A1}" destId="{9514AB23-53D2-3140-9E70-DC2A58302C41}" srcOrd="17" destOrd="0" presId="urn:microsoft.com/office/officeart/2008/layout/HorizontalMultiLevelHierarchy"/>
    <dgm:cxn modelId="{C88F19AF-7FB6-8B4F-958D-97ECC1F70964}" type="presParOf" srcId="{9514AB23-53D2-3140-9E70-DC2A58302C41}" destId="{B4F55D23-48CB-1C4E-AD6F-D36573E775D0}" srcOrd="0" destOrd="0" presId="urn:microsoft.com/office/officeart/2008/layout/HorizontalMultiLevelHierarchy"/>
    <dgm:cxn modelId="{D62F5575-DF8F-FA4F-BBA6-0D62EBD1D05E}" type="presParOf" srcId="{9514AB23-53D2-3140-9E70-DC2A58302C41}" destId="{96FC5E3A-FFC1-9949-8218-C6A990541E99}" srcOrd="1" destOrd="0" presId="urn:microsoft.com/office/officeart/2008/layout/HorizontalMultiLevelHierarchy"/>
    <dgm:cxn modelId="{E525624A-EE9C-5645-84CE-290D981AE621}" type="presParOf" srcId="{96FC5E3A-FFC1-9949-8218-C6A990541E99}" destId="{7A9E6717-7482-8042-9A89-F2B912E031FE}" srcOrd="0" destOrd="0" presId="urn:microsoft.com/office/officeart/2008/layout/HorizontalMultiLevelHierarchy"/>
    <dgm:cxn modelId="{BF120606-A1A2-C741-A6A5-AD3E2B9C4BA0}" type="presParOf" srcId="{7A9E6717-7482-8042-9A89-F2B912E031FE}" destId="{97E6C713-5065-4643-B12D-76072A535A03}" srcOrd="0" destOrd="0" presId="urn:microsoft.com/office/officeart/2008/layout/HorizontalMultiLevelHierarchy"/>
    <dgm:cxn modelId="{CA93E690-E127-C24C-BD35-146ECDBD18C4}" type="presParOf" srcId="{96FC5E3A-FFC1-9949-8218-C6A990541E99}" destId="{9431F775-D316-C646-B4D5-FD3D996BBED6}" srcOrd="1" destOrd="0" presId="urn:microsoft.com/office/officeart/2008/layout/HorizontalMultiLevelHierarchy"/>
    <dgm:cxn modelId="{DC430041-2B9D-B84E-818D-200A604C8A2D}" type="presParOf" srcId="{9431F775-D316-C646-B4D5-FD3D996BBED6}" destId="{4CD72995-E2A5-7B43-9BE5-9D99D296850A}" srcOrd="0" destOrd="0" presId="urn:microsoft.com/office/officeart/2008/layout/HorizontalMultiLevelHierarchy"/>
    <dgm:cxn modelId="{90134CA0-24BB-D541-AA77-23F9639DFAAC}" type="presParOf" srcId="{9431F775-D316-C646-B4D5-FD3D996BBED6}" destId="{EEB8507A-2A5A-B645-831C-6C0DD7BCA230}" srcOrd="1" destOrd="0" presId="urn:microsoft.com/office/officeart/2008/layout/HorizontalMultiLevelHierarchy"/>
    <dgm:cxn modelId="{A601F9BA-8426-F04B-B13F-09FEA5184E90}" type="presParOf" srcId="{96FC5E3A-FFC1-9949-8218-C6A990541E99}" destId="{41ABC5AB-D81E-4E42-A060-0595F4AC79AF}" srcOrd="2" destOrd="0" presId="urn:microsoft.com/office/officeart/2008/layout/HorizontalMultiLevelHierarchy"/>
    <dgm:cxn modelId="{082F13F3-4725-154B-B80E-327B1CD0B952}" type="presParOf" srcId="{41ABC5AB-D81E-4E42-A060-0595F4AC79AF}" destId="{EB0FCBD1-06F7-734B-BE3E-06579E1E2450}" srcOrd="0" destOrd="0" presId="urn:microsoft.com/office/officeart/2008/layout/HorizontalMultiLevelHierarchy"/>
    <dgm:cxn modelId="{9C1F6B4A-2726-824B-BAD0-F424790167D9}" type="presParOf" srcId="{96FC5E3A-FFC1-9949-8218-C6A990541E99}" destId="{EC3BB03A-DC79-0E4F-90B6-DD809D046A3B}" srcOrd="3" destOrd="0" presId="urn:microsoft.com/office/officeart/2008/layout/HorizontalMultiLevelHierarchy"/>
    <dgm:cxn modelId="{F5B1978C-7C64-4D4F-A04B-460F2AE95F04}" type="presParOf" srcId="{EC3BB03A-DC79-0E4F-90B6-DD809D046A3B}" destId="{AB9F9AF1-A76E-CC44-8D2D-DAE0AD64BD89}" srcOrd="0" destOrd="0" presId="urn:microsoft.com/office/officeart/2008/layout/HorizontalMultiLevelHierarchy"/>
    <dgm:cxn modelId="{81AF3AE8-30AC-8448-927C-0D89785145D3}" type="presParOf" srcId="{EC3BB03A-DC79-0E4F-90B6-DD809D046A3B}" destId="{94EF6394-761B-734E-AB92-AFDAE22D9B8C}" srcOrd="1" destOrd="0" presId="urn:microsoft.com/office/officeart/2008/layout/HorizontalMultiLevelHierarchy"/>
  </dgm:cxnLst>
  <dgm:bg>
    <a:blipFill dpi="0" rotWithShape="1">
      <a:blip xmlns:r="http://schemas.openxmlformats.org/officeDocument/2006/relationships" r:embed="rId1">
        <a:alphaModFix amt="30000"/>
      </a:blip>
      <a:srcRect/>
      <a:stretch>
        <a:fillRect/>
      </a:stretch>
    </a:blipFill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9C7025-30DA-B44E-997E-9157789B085C}" type="doc">
      <dgm:prSet loTypeId="urn:microsoft.com/office/officeart/2008/layout/CircularPictureCallou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8B5276-7BEA-9E41-94AE-5B0D3D5B89A1}">
      <dgm:prSet phldrT="[Text]"/>
      <dgm:spPr/>
      <dgm:t>
        <a:bodyPr/>
        <a:lstStyle/>
        <a:p>
          <a:r>
            <a:rPr lang="en-US"/>
            <a:t>Market Response</a:t>
          </a:r>
        </a:p>
      </dgm:t>
    </dgm:pt>
    <dgm:pt modelId="{434DDF5A-7B87-2045-A9DE-B72FF334A86C}" type="parTrans" cxnId="{0DF6AE5E-79F5-0B43-87BB-4EA6F8DAA6C3}">
      <dgm:prSet/>
      <dgm:spPr/>
      <dgm:t>
        <a:bodyPr/>
        <a:lstStyle/>
        <a:p>
          <a:endParaRPr lang="en-US"/>
        </a:p>
      </dgm:t>
    </dgm:pt>
    <dgm:pt modelId="{E91742DF-34E7-F849-86E3-05A36F920593}" type="sibTrans" cxnId="{0DF6AE5E-79F5-0B43-87BB-4EA6F8DAA6C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6819F49-53ED-D84B-A2F7-0B43B51F60E8}">
      <dgm:prSet phldrT="[Text]"/>
      <dgm:spPr/>
      <dgm:t>
        <a:bodyPr/>
        <a:lstStyle/>
        <a:p>
          <a:r>
            <a:rPr lang="en-US"/>
            <a:t>Risk Management</a:t>
          </a:r>
        </a:p>
      </dgm:t>
    </dgm:pt>
    <dgm:pt modelId="{50649918-3A21-CC4F-898B-93F791868C3F}" type="parTrans" cxnId="{B30BEBFE-2163-434C-B7FC-137C9170CC52}">
      <dgm:prSet/>
      <dgm:spPr/>
      <dgm:t>
        <a:bodyPr/>
        <a:lstStyle/>
        <a:p>
          <a:endParaRPr lang="en-US"/>
        </a:p>
      </dgm:t>
    </dgm:pt>
    <dgm:pt modelId="{AA14DD05-6A1E-5C45-BE53-913D8D9F0341}" type="sibTrans" cxnId="{B30BEBFE-2163-434C-B7FC-137C9170CC52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1C662BE-858A-DE42-A162-98EFB728835F}">
      <dgm:prSet phldrT="[Text]"/>
      <dgm:spPr/>
      <dgm:t>
        <a:bodyPr/>
        <a:lstStyle/>
        <a:p>
          <a:r>
            <a:rPr lang="en-US"/>
            <a:t>External Dependency Failures</a:t>
          </a:r>
        </a:p>
      </dgm:t>
    </dgm:pt>
    <dgm:pt modelId="{184BB5C7-E6C7-FE4F-9115-A547DB0CB616}" type="parTrans" cxnId="{DE049C4F-F612-6441-9FEB-5BD68BC61DA5}">
      <dgm:prSet/>
      <dgm:spPr/>
      <dgm:t>
        <a:bodyPr/>
        <a:lstStyle/>
        <a:p>
          <a:endParaRPr lang="en-US"/>
        </a:p>
      </dgm:t>
    </dgm:pt>
    <dgm:pt modelId="{638313DF-7999-D04A-80B0-BBD48FBB0A90}" type="sibTrans" cxnId="{DE049C4F-F612-6441-9FEB-5BD68BC61DA5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A12C2B-BCC6-784B-BBED-C5B859725F54}">
      <dgm:prSet/>
      <dgm:spPr/>
      <dgm:t>
        <a:bodyPr/>
        <a:lstStyle/>
        <a:p>
          <a:r>
            <a:rPr lang="en-US"/>
            <a:t>Scope Changes</a:t>
          </a:r>
        </a:p>
      </dgm:t>
    </dgm:pt>
    <dgm:pt modelId="{4D45827E-50C5-764B-BDF1-06326A74A3D3}" type="parTrans" cxnId="{BAAA6FC9-5876-D745-9C2E-03D542883BDA}">
      <dgm:prSet/>
      <dgm:spPr/>
      <dgm:t>
        <a:bodyPr/>
        <a:lstStyle/>
        <a:p>
          <a:endParaRPr lang="en-US"/>
        </a:p>
      </dgm:t>
    </dgm:pt>
    <dgm:pt modelId="{6D4903BB-2C2F-694C-B343-679FB547BCDD}" type="sibTrans" cxnId="{BAAA6FC9-5876-D745-9C2E-03D542883BDA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176CF7B-1871-A149-961F-6D6BA6D74018}">
      <dgm:prSet/>
      <dgm:spPr/>
      <dgm:t>
        <a:bodyPr/>
        <a:lstStyle/>
        <a:p>
          <a:r>
            <a:rPr lang="en-US"/>
            <a:t>Human Resources</a:t>
          </a:r>
        </a:p>
      </dgm:t>
    </dgm:pt>
    <dgm:pt modelId="{A8308CBB-E2F0-1E47-B3EB-E8570B4963E0}" type="parTrans" cxnId="{3614AD01-DCE7-9B40-BC60-DD2B73BD30B9}">
      <dgm:prSet/>
      <dgm:spPr/>
      <dgm:t>
        <a:bodyPr/>
        <a:lstStyle/>
        <a:p>
          <a:endParaRPr lang="en-US"/>
        </a:p>
      </dgm:t>
    </dgm:pt>
    <dgm:pt modelId="{C7E16262-C453-5B4E-9759-0F0825FAB863}" type="sibTrans" cxnId="{3614AD01-DCE7-9B40-BC60-DD2B73BD30B9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EB2ADC70-8F45-6C48-A55D-09AAFA0E7AD8}">
      <dgm:prSet custT="1"/>
      <dgm:spPr/>
      <dgm:t>
        <a:bodyPr/>
        <a:lstStyle/>
        <a:p>
          <a:r>
            <a:rPr lang="en-US" sz="1600">
              <a:solidFill>
                <a:schemeClr val="bg1"/>
              </a:solidFill>
              <a:highlight>
                <a:srgbClr val="008080"/>
              </a:highlight>
            </a:rPr>
            <a:t>Contingency Budget</a:t>
          </a:r>
        </a:p>
      </dgm:t>
    </dgm:pt>
    <dgm:pt modelId="{8D554A01-14C1-294F-B447-4ADABD004A34}" type="sibTrans" cxnId="{0DCE4802-5B4D-5A42-B4BC-BC7916D9D537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AB4AD1B-0B3F-CA48-A085-7964B11B2887}" type="parTrans" cxnId="{0DCE4802-5B4D-5A42-B4BC-BC7916D9D537}">
      <dgm:prSet/>
      <dgm:spPr/>
      <dgm:t>
        <a:bodyPr/>
        <a:lstStyle/>
        <a:p>
          <a:endParaRPr lang="en-US"/>
        </a:p>
      </dgm:t>
    </dgm:pt>
    <dgm:pt modelId="{C4F73770-7F6E-154D-BCA3-BA032836DA2D}" type="pres">
      <dgm:prSet presAssocID="{549C7025-30DA-B44E-997E-9157789B085C}" presName="Name0" presStyleCnt="0">
        <dgm:presLayoutVars>
          <dgm:chMax val="7"/>
          <dgm:chPref val="7"/>
          <dgm:dir/>
        </dgm:presLayoutVars>
      </dgm:prSet>
      <dgm:spPr/>
    </dgm:pt>
    <dgm:pt modelId="{FE23B7F0-875A-7A4C-8511-A1D51A344AEF}" type="pres">
      <dgm:prSet presAssocID="{549C7025-30DA-B44E-997E-9157789B085C}" presName="Name1" presStyleCnt="0"/>
      <dgm:spPr/>
    </dgm:pt>
    <dgm:pt modelId="{C96C48B5-95CB-2843-8819-1708B677C634}" type="pres">
      <dgm:prSet presAssocID="{8D554A01-14C1-294F-B447-4ADABD004A34}" presName="picture_1" presStyleCnt="0"/>
      <dgm:spPr/>
    </dgm:pt>
    <dgm:pt modelId="{4F98DC36-8179-CE46-8C74-2AE5D2C223BE}" type="pres">
      <dgm:prSet presAssocID="{8D554A01-14C1-294F-B447-4ADABD004A34}" presName="pictureRepeatNode" presStyleLbl="alignImgPlace1" presStyleIdx="0" presStyleCnt="6"/>
      <dgm:spPr/>
    </dgm:pt>
    <dgm:pt modelId="{042BD6CD-88E8-7042-8967-FE7DBA25B15C}" type="pres">
      <dgm:prSet presAssocID="{EB2ADC70-8F45-6C48-A55D-09AAFA0E7AD8}" presName="text_1" presStyleLbl="node1" presStyleIdx="0" presStyleCnt="0" custScaleX="154384" custScaleY="25088" custLinFactY="-65597" custLinFactNeighborX="-388" custLinFactNeighborY="-100000">
        <dgm:presLayoutVars>
          <dgm:bulletEnabled val="1"/>
        </dgm:presLayoutVars>
      </dgm:prSet>
      <dgm:spPr/>
    </dgm:pt>
    <dgm:pt modelId="{F4172D2F-361E-D64D-9457-A8555C2C8C86}" type="pres">
      <dgm:prSet presAssocID="{E91742DF-34E7-F849-86E3-05A36F920593}" presName="picture_2" presStyleCnt="0"/>
      <dgm:spPr/>
    </dgm:pt>
    <dgm:pt modelId="{1A2BB1C9-417E-C740-9CD6-22415E706E5E}" type="pres">
      <dgm:prSet presAssocID="{E91742DF-34E7-F849-86E3-05A36F920593}" presName="pictureRepeatNode" presStyleLbl="alignImgPlace1" presStyleIdx="1" presStyleCnt="6"/>
      <dgm:spPr/>
    </dgm:pt>
    <dgm:pt modelId="{98D7F40B-BA8B-5C4B-8B98-E95FE43D5EB5}" type="pres">
      <dgm:prSet presAssocID="{E28B5276-7BEA-9E41-94AE-5B0D3D5B89A1}" presName="line_2" presStyleLbl="parChTrans1D1" presStyleIdx="0" presStyleCnt="5"/>
      <dgm:spPr/>
    </dgm:pt>
    <dgm:pt modelId="{168169D8-79FE-3248-939E-6898D7B16780}" type="pres">
      <dgm:prSet presAssocID="{E28B5276-7BEA-9E41-94AE-5B0D3D5B89A1}" presName="textparent_2" presStyleLbl="node1" presStyleIdx="0" presStyleCnt="0"/>
      <dgm:spPr/>
    </dgm:pt>
    <dgm:pt modelId="{F1857D77-42FA-2C46-B13D-0D6D978602E6}" type="pres">
      <dgm:prSet presAssocID="{E28B5276-7BEA-9E41-94AE-5B0D3D5B89A1}" presName="text_2" presStyleLbl="revTx" presStyleIdx="0" presStyleCnt="5">
        <dgm:presLayoutVars>
          <dgm:bulletEnabled val="1"/>
        </dgm:presLayoutVars>
      </dgm:prSet>
      <dgm:spPr/>
    </dgm:pt>
    <dgm:pt modelId="{568D35F3-E4E1-D041-8288-64C9248E705F}" type="pres">
      <dgm:prSet presAssocID="{6D4903BB-2C2F-694C-B343-679FB547BCDD}" presName="picture_3" presStyleCnt="0"/>
      <dgm:spPr/>
    </dgm:pt>
    <dgm:pt modelId="{26458800-89F8-174D-BC6A-BABBC1EF204F}" type="pres">
      <dgm:prSet presAssocID="{6D4903BB-2C2F-694C-B343-679FB547BCDD}" presName="pictureRepeatNode" presStyleLbl="alignImgPlace1" presStyleIdx="2" presStyleCnt="6"/>
      <dgm:spPr/>
    </dgm:pt>
    <dgm:pt modelId="{4279AA5B-0858-C24F-8C2B-54DE2EA23FA9}" type="pres">
      <dgm:prSet presAssocID="{E8A12C2B-BCC6-784B-BBED-C5B859725F54}" presName="line_3" presStyleLbl="parChTrans1D1" presStyleIdx="1" presStyleCnt="5"/>
      <dgm:spPr/>
    </dgm:pt>
    <dgm:pt modelId="{E696E664-295F-284D-BE2E-7A2CA263C857}" type="pres">
      <dgm:prSet presAssocID="{E8A12C2B-BCC6-784B-BBED-C5B859725F54}" presName="textparent_3" presStyleLbl="node1" presStyleIdx="0" presStyleCnt="0"/>
      <dgm:spPr/>
    </dgm:pt>
    <dgm:pt modelId="{CECEE540-1AA8-8342-BF54-76433C51A16F}" type="pres">
      <dgm:prSet presAssocID="{E8A12C2B-BCC6-784B-BBED-C5B859725F54}" presName="text_3" presStyleLbl="revTx" presStyleIdx="1" presStyleCnt="5">
        <dgm:presLayoutVars>
          <dgm:bulletEnabled val="1"/>
        </dgm:presLayoutVars>
      </dgm:prSet>
      <dgm:spPr/>
    </dgm:pt>
    <dgm:pt modelId="{B10F0FB5-10C5-AD4A-9A62-2FBB8F5262BA}" type="pres">
      <dgm:prSet presAssocID="{C7E16262-C453-5B4E-9759-0F0825FAB863}" presName="picture_4" presStyleCnt="0"/>
      <dgm:spPr/>
    </dgm:pt>
    <dgm:pt modelId="{EA716073-7D85-3B46-ADDE-9FD826845CD5}" type="pres">
      <dgm:prSet presAssocID="{C7E16262-C453-5B4E-9759-0F0825FAB863}" presName="pictureRepeatNode" presStyleLbl="alignImgPlace1" presStyleIdx="3" presStyleCnt="6"/>
      <dgm:spPr/>
    </dgm:pt>
    <dgm:pt modelId="{B9B7616F-1DC3-0848-BB8F-42CA86FF8033}" type="pres">
      <dgm:prSet presAssocID="{1176CF7B-1871-A149-961F-6D6BA6D74018}" presName="line_4" presStyleLbl="parChTrans1D1" presStyleIdx="2" presStyleCnt="5"/>
      <dgm:spPr/>
    </dgm:pt>
    <dgm:pt modelId="{0E6E4565-5ED4-B148-A7C2-8015E7C9CEE3}" type="pres">
      <dgm:prSet presAssocID="{1176CF7B-1871-A149-961F-6D6BA6D74018}" presName="textparent_4" presStyleLbl="node1" presStyleIdx="0" presStyleCnt="0"/>
      <dgm:spPr/>
    </dgm:pt>
    <dgm:pt modelId="{F54B1540-0C35-9945-A5D7-5C3EEFD6F30E}" type="pres">
      <dgm:prSet presAssocID="{1176CF7B-1871-A149-961F-6D6BA6D74018}" presName="text_4" presStyleLbl="revTx" presStyleIdx="2" presStyleCnt="5">
        <dgm:presLayoutVars>
          <dgm:bulletEnabled val="1"/>
        </dgm:presLayoutVars>
      </dgm:prSet>
      <dgm:spPr/>
    </dgm:pt>
    <dgm:pt modelId="{03B8897C-37C1-7447-BB65-0A74ACCD5023}" type="pres">
      <dgm:prSet presAssocID="{AA14DD05-6A1E-5C45-BE53-913D8D9F0341}" presName="picture_5" presStyleCnt="0"/>
      <dgm:spPr/>
    </dgm:pt>
    <dgm:pt modelId="{0A86CC8C-3200-1D47-AAB0-0473A88C9799}" type="pres">
      <dgm:prSet presAssocID="{AA14DD05-6A1E-5C45-BE53-913D8D9F0341}" presName="pictureRepeatNode" presStyleLbl="alignImgPlace1" presStyleIdx="4" presStyleCnt="6"/>
      <dgm:spPr/>
    </dgm:pt>
    <dgm:pt modelId="{BCEE9421-C143-444D-BFD3-1C5FCB46E737}" type="pres">
      <dgm:prSet presAssocID="{86819F49-53ED-D84B-A2F7-0B43B51F60E8}" presName="line_5" presStyleLbl="parChTrans1D1" presStyleIdx="3" presStyleCnt="5"/>
      <dgm:spPr/>
    </dgm:pt>
    <dgm:pt modelId="{CD1AB741-8239-974F-903E-543B8935197B}" type="pres">
      <dgm:prSet presAssocID="{86819F49-53ED-D84B-A2F7-0B43B51F60E8}" presName="textparent_5" presStyleLbl="node1" presStyleIdx="0" presStyleCnt="0"/>
      <dgm:spPr/>
    </dgm:pt>
    <dgm:pt modelId="{8B820124-834A-C842-9105-66787ACD7309}" type="pres">
      <dgm:prSet presAssocID="{86819F49-53ED-D84B-A2F7-0B43B51F60E8}" presName="text_5" presStyleLbl="revTx" presStyleIdx="3" presStyleCnt="5">
        <dgm:presLayoutVars>
          <dgm:bulletEnabled val="1"/>
        </dgm:presLayoutVars>
      </dgm:prSet>
      <dgm:spPr/>
    </dgm:pt>
    <dgm:pt modelId="{B63E737E-C011-E54C-AA40-9D7E70427132}" type="pres">
      <dgm:prSet presAssocID="{638313DF-7999-D04A-80B0-BBD48FBB0A90}" presName="picture_6" presStyleCnt="0"/>
      <dgm:spPr/>
    </dgm:pt>
    <dgm:pt modelId="{56BF2B94-A50F-9A4C-BE0C-2AC93EFF57C8}" type="pres">
      <dgm:prSet presAssocID="{638313DF-7999-D04A-80B0-BBD48FBB0A90}" presName="pictureRepeatNode" presStyleLbl="alignImgPlace1" presStyleIdx="5" presStyleCnt="6"/>
      <dgm:spPr/>
    </dgm:pt>
    <dgm:pt modelId="{32D401D4-0DFE-374F-A46B-F3DC8325A797}" type="pres">
      <dgm:prSet presAssocID="{F1C662BE-858A-DE42-A162-98EFB728835F}" presName="line_6" presStyleLbl="parChTrans1D1" presStyleIdx="4" presStyleCnt="5"/>
      <dgm:spPr/>
    </dgm:pt>
    <dgm:pt modelId="{D3BFF412-939F-554A-8B04-8AA59E4A5E52}" type="pres">
      <dgm:prSet presAssocID="{F1C662BE-858A-DE42-A162-98EFB728835F}" presName="textparent_6" presStyleLbl="node1" presStyleIdx="0" presStyleCnt="0"/>
      <dgm:spPr/>
    </dgm:pt>
    <dgm:pt modelId="{C763B177-BA0B-6942-8880-3C702DBDA359}" type="pres">
      <dgm:prSet presAssocID="{F1C662BE-858A-DE42-A162-98EFB728835F}" presName="text_6" presStyleLbl="revTx" presStyleIdx="4" presStyleCnt="5" custScaleX="319285">
        <dgm:presLayoutVars>
          <dgm:bulletEnabled val="1"/>
        </dgm:presLayoutVars>
      </dgm:prSet>
      <dgm:spPr/>
    </dgm:pt>
  </dgm:ptLst>
  <dgm:cxnLst>
    <dgm:cxn modelId="{3614AD01-DCE7-9B40-BC60-DD2B73BD30B9}" srcId="{549C7025-30DA-B44E-997E-9157789B085C}" destId="{1176CF7B-1871-A149-961F-6D6BA6D74018}" srcOrd="3" destOrd="0" parTransId="{A8308CBB-E2F0-1E47-B3EB-E8570B4963E0}" sibTransId="{C7E16262-C453-5B4E-9759-0F0825FAB863}"/>
    <dgm:cxn modelId="{0DCE4802-5B4D-5A42-B4BC-BC7916D9D537}" srcId="{549C7025-30DA-B44E-997E-9157789B085C}" destId="{EB2ADC70-8F45-6C48-A55D-09AAFA0E7AD8}" srcOrd="0" destOrd="0" parTransId="{3AB4AD1B-0B3F-CA48-A085-7964B11B2887}" sibTransId="{8D554A01-14C1-294F-B447-4ADABD004A34}"/>
    <dgm:cxn modelId="{A9A47306-7246-2249-A283-60BFEA2446F0}" type="presOf" srcId="{C7E16262-C453-5B4E-9759-0F0825FAB863}" destId="{EA716073-7D85-3B46-ADDE-9FD826845CD5}" srcOrd="0" destOrd="0" presId="urn:microsoft.com/office/officeart/2008/layout/CircularPictureCallout"/>
    <dgm:cxn modelId="{700C8207-F97E-DA4E-B1FC-E169846C4F04}" type="presOf" srcId="{E8A12C2B-BCC6-784B-BBED-C5B859725F54}" destId="{CECEE540-1AA8-8342-BF54-76433C51A16F}" srcOrd="0" destOrd="0" presId="urn:microsoft.com/office/officeart/2008/layout/CircularPictureCallout"/>
    <dgm:cxn modelId="{A8C9F207-D9A0-DB4B-9990-788D7C9106F5}" type="presOf" srcId="{AA14DD05-6A1E-5C45-BE53-913D8D9F0341}" destId="{0A86CC8C-3200-1D47-AAB0-0473A88C9799}" srcOrd="0" destOrd="0" presId="urn:microsoft.com/office/officeart/2008/layout/CircularPictureCallout"/>
    <dgm:cxn modelId="{28B65B0D-061F-274C-8AD3-1CDDEA4C5886}" type="presOf" srcId="{638313DF-7999-D04A-80B0-BBD48FBB0A90}" destId="{56BF2B94-A50F-9A4C-BE0C-2AC93EFF57C8}" srcOrd="0" destOrd="0" presId="urn:microsoft.com/office/officeart/2008/layout/CircularPictureCallout"/>
    <dgm:cxn modelId="{1B38720D-5B9B-5743-87EE-C699EAFF3B51}" type="presOf" srcId="{E28B5276-7BEA-9E41-94AE-5B0D3D5B89A1}" destId="{F1857D77-42FA-2C46-B13D-0D6D978602E6}" srcOrd="0" destOrd="0" presId="urn:microsoft.com/office/officeart/2008/layout/CircularPictureCallout"/>
    <dgm:cxn modelId="{93A2B62F-7064-B942-8373-A09BC1149EAB}" type="presOf" srcId="{549C7025-30DA-B44E-997E-9157789B085C}" destId="{C4F73770-7F6E-154D-BCA3-BA032836DA2D}" srcOrd="0" destOrd="0" presId="urn:microsoft.com/office/officeart/2008/layout/CircularPictureCallout"/>
    <dgm:cxn modelId="{DE049C4F-F612-6441-9FEB-5BD68BC61DA5}" srcId="{549C7025-30DA-B44E-997E-9157789B085C}" destId="{F1C662BE-858A-DE42-A162-98EFB728835F}" srcOrd="5" destOrd="0" parTransId="{184BB5C7-E6C7-FE4F-9115-A547DB0CB616}" sibTransId="{638313DF-7999-D04A-80B0-BBD48FBB0A90}"/>
    <dgm:cxn modelId="{0DF6AE5E-79F5-0B43-87BB-4EA6F8DAA6C3}" srcId="{549C7025-30DA-B44E-997E-9157789B085C}" destId="{E28B5276-7BEA-9E41-94AE-5B0D3D5B89A1}" srcOrd="1" destOrd="0" parTransId="{434DDF5A-7B87-2045-A9DE-B72FF334A86C}" sibTransId="{E91742DF-34E7-F849-86E3-05A36F920593}"/>
    <dgm:cxn modelId="{44425D5F-B858-9942-831D-2B8338C726F8}" type="presOf" srcId="{1176CF7B-1871-A149-961F-6D6BA6D74018}" destId="{F54B1540-0C35-9945-A5D7-5C3EEFD6F30E}" srcOrd="0" destOrd="0" presId="urn:microsoft.com/office/officeart/2008/layout/CircularPictureCallout"/>
    <dgm:cxn modelId="{4AE49C6D-3FED-C040-A056-ABBCD66DAD6C}" type="presOf" srcId="{86819F49-53ED-D84B-A2F7-0B43B51F60E8}" destId="{8B820124-834A-C842-9105-66787ACD7309}" srcOrd="0" destOrd="0" presId="urn:microsoft.com/office/officeart/2008/layout/CircularPictureCallout"/>
    <dgm:cxn modelId="{7F612FBC-F3E6-2343-BBEE-5F4E328AFB14}" type="presOf" srcId="{F1C662BE-858A-DE42-A162-98EFB728835F}" destId="{C763B177-BA0B-6942-8880-3C702DBDA359}" srcOrd="0" destOrd="0" presId="urn:microsoft.com/office/officeart/2008/layout/CircularPictureCallout"/>
    <dgm:cxn modelId="{BAAA6FC9-5876-D745-9C2E-03D542883BDA}" srcId="{549C7025-30DA-B44E-997E-9157789B085C}" destId="{E8A12C2B-BCC6-784B-BBED-C5B859725F54}" srcOrd="2" destOrd="0" parTransId="{4D45827E-50C5-764B-BDF1-06326A74A3D3}" sibTransId="{6D4903BB-2C2F-694C-B343-679FB547BCDD}"/>
    <dgm:cxn modelId="{4BD7D5D5-CD6B-A143-95C6-BA15020DD710}" type="presOf" srcId="{8D554A01-14C1-294F-B447-4ADABD004A34}" destId="{4F98DC36-8179-CE46-8C74-2AE5D2C223BE}" srcOrd="0" destOrd="0" presId="urn:microsoft.com/office/officeart/2008/layout/CircularPictureCallout"/>
    <dgm:cxn modelId="{045897EB-E739-2040-9D08-F729EBB2FFC8}" type="presOf" srcId="{E91742DF-34E7-F849-86E3-05A36F920593}" destId="{1A2BB1C9-417E-C740-9CD6-22415E706E5E}" srcOrd="0" destOrd="0" presId="urn:microsoft.com/office/officeart/2008/layout/CircularPictureCallout"/>
    <dgm:cxn modelId="{B8F90CF3-E602-4245-9895-F590537527D0}" type="presOf" srcId="{6D4903BB-2C2F-694C-B343-679FB547BCDD}" destId="{26458800-89F8-174D-BC6A-BABBC1EF204F}" srcOrd="0" destOrd="0" presId="urn:microsoft.com/office/officeart/2008/layout/CircularPictureCallout"/>
    <dgm:cxn modelId="{59A7D7FB-D495-0642-86B0-66C288DFF78B}" type="presOf" srcId="{EB2ADC70-8F45-6C48-A55D-09AAFA0E7AD8}" destId="{042BD6CD-88E8-7042-8967-FE7DBA25B15C}" srcOrd="0" destOrd="0" presId="urn:microsoft.com/office/officeart/2008/layout/CircularPictureCallout"/>
    <dgm:cxn modelId="{B30BEBFE-2163-434C-B7FC-137C9170CC52}" srcId="{549C7025-30DA-B44E-997E-9157789B085C}" destId="{86819F49-53ED-D84B-A2F7-0B43B51F60E8}" srcOrd="4" destOrd="0" parTransId="{50649918-3A21-CC4F-898B-93F791868C3F}" sibTransId="{AA14DD05-6A1E-5C45-BE53-913D8D9F0341}"/>
    <dgm:cxn modelId="{2CE01B46-09B0-3F4F-A6C1-7F97CCD52858}" type="presParOf" srcId="{C4F73770-7F6E-154D-BCA3-BA032836DA2D}" destId="{FE23B7F0-875A-7A4C-8511-A1D51A344AEF}" srcOrd="0" destOrd="0" presId="urn:microsoft.com/office/officeart/2008/layout/CircularPictureCallout"/>
    <dgm:cxn modelId="{78AC2AA5-63A2-0A4E-AD6E-64A70878370C}" type="presParOf" srcId="{FE23B7F0-875A-7A4C-8511-A1D51A344AEF}" destId="{C96C48B5-95CB-2843-8819-1708B677C634}" srcOrd="0" destOrd="0" presId="urn:microsoft.com/office/officeart/2008/layout/CircularPictureCallout"/>
    <dgm:cxn modelId="{3E91FA2F-E4DE-3542-A430-5CD8D39385E0}" type="presParOf" srcId="{C96C48B5-95CB-2843-8819-1708B677C634}" destId="{4F98DC36-8179-CE46-8C74-2AE5D2C223BE}" srcOrd="0" destOrd="0" presId="urn:microsoft.com/office/officeart/2008/layout/CircularPictureCallout"/>
    <dgm:cxn modelId="{9D7339DE-742A-4F40-9FBA-EAF1E8BC6F05}" type="presParOf" srcId="{FE23B7F0-875A-7A4C-8511-A1D51A344AEF}" destId="{042BD6CD-88E8-7042-8967-FE7DBA25B15C}" srcOrd="1" destOrd="0" presId="urn:microsoft.com/office/officeart/2008/layout/CircularPictureCallout"/>
    <dgm:cxn modelId="{E9BDEDA2-2208-9649-BB7F-9DD994E40627}" type="presParOf" srcId="{FE23B7F0-875A-7A4C-8511-A1D51A344AEF}" destId="{F4172D2F-361E-D64D-9457-A8555C2C8C86}" srcOrd="2" destOrd="0" presId="urn:microsoft.com/office/officeart/2008/layout/CircularPictureCallout"/>
    <dgm:cxn modelId="{191556B2-1F9E-F146-8C93-73884DBDB9AB}" type="presParOf" srcId="{F4172D2F-361E-D64D-9457-A8555C2C8C86}" destId="{1A2BB1C9-417E-C740-9CD6-22415E706E5E}" srcOrd="0" destOrd="0" presId="urn:microsoft.com/office/officeart/2008/layout/CircularPictureCallout"/>
    <dgm:cxn modelId="{4E58BCEA-9541-B042-B60E-5DAE2A0E03AE}" type="presParOf" srcId="{FE23B7F0-875A-7A4C-8511-A1D51A344AEF}" destId="{98D7F40B-BA8B-5C4B-8B98-E95FE43D5EB5}" srcOrd="3" destOrd="0" presId="urn:microsoft.com/office/officeart/2008/layout/CircularPictureCallout"/>
    <dgm:cxn modelId="{DB468BE7-20A2-0B44-BFD4-960DA7D9A980}" type="presParOf" srcId="{FE23B7F0-875A-7A4C-8511-A1D51A344AEF}" destId="{168169D8-79FE-3248-939E-6898D7B16780}" srcOrd="4" destOrd="0" presId="urn:microsoft.com/office/officeart/2008/layout/CircularPictureCallout"/>
    <dgm:cxn modelId="{67161ED9-5F06-624A-980B-E846B3A4AB89}" type="presParOf" srcId="{168169D8-79FE-3248-939E-6898D7B16780}" destId="{F1857D77-42FA-2C46-B13D-0D6D978602E6}" srcOrd="0" destOrd="0" presId="urn:microsoft.com/office/officeart/2008/layout/CircularPictureCallout"/>
    <dgm:cxn modelId="{813D7D0E-0A92-974D-BB05-E049347E2FEE}" type="presParOf" srcId="{FE23B7F0-875A-7A4C-8511-A1D51A344AEF}" destId="{568D35F3-E4E1-D041-8288-64C9248E705F}" srcOrd="5" destOrd="0" presId="urn:microsoft.com/office/officeart/2008/layout/CircularPictureCallout"/>
    <dgm:cxn modelId="{356D65FA-A6EA-FF4D-A30B-72461183E0D3}" type="presParOf" srcId="{568D35F3-E4E1-D041-8288-64C9248E705F}" destId="{26458800-89F8-174D-BC6A-BABBC1EF204F}" srcOrd="0" destOrd="0" presId="urn:microsoft.com/office/officeart/2008/layout/CircularPictureCallout"/>
    <dgm:cxn modelId="{5DF3B0C7-59DD-AD4B-BAF2-86EA50E0F02F}" type="presParOf" srcId="{FE23B7F0-875A-7A4C-8511-A1D51A344AEF}" destId="{4279AA5B-0858-C24F-8C2B-54DE2EA23FA9}" srcOrd="6" destOrd="0" presId="urn:microsoft.com/office/officeart/2008/layout/CircularPictureCallout"/>
    <dgm:cxn modelId="{E410FA3C-EF16-1F44-820A-1FD9BA90137B}" type="presParOf" srcId="{FE23B7F0-875A-7A4C-8511-A1D51A344AEF}" destId="{E696E664-295F-284D-BE2E-7A2CA263C857}" srcOrd="7" destOrd="0" presId="urn:microsoft.com/office/officeart/2008/layout/CircularPictureCallout"/>
    <dgm:cxn modelId="{EA59D678-D1C8-9C42-A70B-A04B296239E1}" type="presParOf" srcId="{E696E664-295F-284D-BE2E-7A2CA263C857}" destId="{CECEE540-1AA8-8342-BF54-76433C51A16F}" srcOrd="0" destOrd="0" presId="urn:microsoft.com/office/officeart/2008/layout/CircularPictureCallout"/>
    <dgm:cxn modelId="{2869D0DA-235C-464E-891A-944B1E9137CF}" type="presParOf" srcId="{FE23B7F0-875A-7A4C-8511-A1D51A344AEF}" destId="{B10F0FB5-10C5-AD4A-9A62-2FBB8F5262BA}" srcOrd="8" destOrd="0" presId="urn:microsoft.com/office/officeart/2008/layout/CircularPictureCallout"/>
    <dgm:cxn modelId="{E6979B6C-AB90-0647-BDEF-F35D3638A588}" type="presParOf" srcId="{B10F0FB5-10C5-AD4A-9A62-2FBB8F5262BA}" destId="{EA716073-7D85-3B46-ADDE-9FD826845CD5}" srcOrd="0" destOrd="0" presId="urn:microsoft.com/office/officeart/2008/layout/CircularPictureCallout"/>
    <dgm:cxn modelId="{85A83CA8-6FE4-FE41-BFD9-D0B1EE83B2E1}" type="presParOf" srcId="{FE23B7F0-875A-7A4C-8511-A1D51A344AEF}" destId="{B9B7616F-1DC3-0848-BB8F-42CA86FF8033}" srcOrd="9" destOrd="0" presId="urn:microsoft.com/office/officeart/2008/layout/CircularPictureCallout"/>
    <dgm:cxn modelId="{C8C10C8B-4F33-1343-A736-81AA0D150F61}" type="presParOf" srcId="{FE23B7F0-875A-7A4C-8511-A1D51A344AEF}" destId="{0E6E4565-5ED4-B148-A7C2-8015E7C9CEE3}" srcOrd="10" destOrd="0" presId="urn:microsoft.com/office/officeart/2008/layout/CircularPictureCallout"/>
    <dgm:cxn modelId="{4A437989-4FB0-9C46-97AC-023E67CC0B6C}" type="presParOf" srcId="{0E6E4565-5ED4-B148-A7C2-8015E7C9CEE3}" destId="{F54B1540-0C35-9945-A5D7-5C3EEFD6F30E}" srcOrd="0" destOrd="0" presId="urn:microsoft.com/office/officeart/2008/layout/CircularPictureCallout"/>
    <dgm:cxn modelId="{27F31A84-CE16-9844-A14F-A245F3AE6C92}" type="presParOf" srcId="{FE23B7F0-875A-7A4C-8511-A1D51A344AEF}" destId="{03B8897C-37C1-7447-BB65-0A74ACCD5023}" srcOrd="11" destOrd="0" presId="urn:microsoft.com/office/officeart/2008/layout/CircularPictureCallout"/>
    <dgm:cxn modelId="{38F20E6F-43AD-6942-A177-EFA6A9E3989F}" type="presParOf" srcId="{03B8897C-37C1-7447-BB65-0A74ACCD5023}" destId="{0A86CC8C-3200-1D47-AAB0-0473A88C9799}" srcOrd="0" destOrd="0" presId="urn:microsoft.com/office/officeart/2008/layout/CircularPictureCallout"/>
    <dgm:cxn modelId="{1F9AFE82-98D7-1C41-8175-588C9DEA0674}" type="presParOf" srcId="{FE23B7F0-875A-7A4C-8511-A1D51A344AEF}" destId="{BCEE9421-C143-444D-BFD3-1C5FCB46E737}" srcOrd="12" destOrd="0" presId="urn:microsoft.com/office/officeart/2008/layout/CircularPictureCallout"/>
    <dgm:cxn modelId="{0D2E090B-A9EC-F34D-8770-464AB5F75981}" type="presParOf" srcId="{FE23B7F0-875A-7A4C-8511-A1D51A344AEF}" destId="{CD1AB741-8239-974F-903E-543B8935197B}" srcOrd="13" destOrd="0" presId="urn:microsoft.com/office/officeart/2008/layout/CircularPictureCallout"/>
    <dgm:cxn modelId="{F4F7B707-227F-7D4D-BD53-FDE06293BCE8}" type="presParOf" srcId="{CD1AB741-8239-974F-903E-543B8935197B}" destId="{8B820124-834A-C842-9105-66787ACD7309}" srcOrd="0" destOrd="0" presId="urn:microsoft.com/office/officeart/2008/layout/CircularPictureCallout"/>
    <dgm:cxn modelId="{32649C91-0E9A-4A4D-81B6-00B40E1D4D7B}" type="presParOf" srcId="{FE23B7F0-875A-7A4C-8511-A1D51A344AEF}" destId="{B63E737E-C011-E54C-AA40-9D7E70427132}" srcOrd="14" destOrd="0" presId="urn:microsoft.com/office/officeart/2008/layout/CircularPictureCallout"/>
    <dgm:cxn modelId="{61C681A6-071B-2649-921C-296F3902B344}" type="presParOf" srcId="{B63E737E-C011-E54C-AA40-9D7E70427132}" destId="{56BF2B94-A50F-9A4C-BE0C-2AC93EFF57C8}" srcOrd="0" destOrd="0" presId="urn:microsoft.com/office/officeart/2008/layout/CircularPictureCallout"/>
    <dgm:cxn modelId="{6305ACC0-E69A-6243-A992-90976A798906}" type="presParOf" srcId="{FE23B7F0-875A-7A4C-8511-A1D51A344AEF}" destId="{32D401D4-0DFE-374F-A46B-F3DC8325A797}" srcOrd="15" destOrd="0" presId="urn:microsoft.com/office/officeart/2008/layout/CircularPictureCallout"/>
    <dgm:cxn modelId="{8B8A4D71-AF60-FD4F-A887-145E46352E78}" type="presParOf" srcId="{FE23B7F0-875A-7A4C-8511-A1D51A344AEF}" destId="{D3BFF412-939F-554A-8B04-8AA59E4A5E52}" srcOrd="16" destOrd="0" presId="urn:microsoft.com/office/officeart/2008/layout/CircularPictureCallout"/>
    <dgm:cxn modelId="{D3E27D62-B8B5-9441-B692-83BECEC3EF0B}" type="presParOf" srcId="{D3BFF412-939F-554A-8B04-8AA59E4A5E52}" destId="{C763B177-BA0B-6942-8880-3C702DBDA359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AA07AA-14EF-1644-B2AE-7482A8347ED3}" type="doc">
      <dgm:prSet loTypeId="urn:microsoft.com/office/officeart/2008/layout/AscendingPictureAccen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318E6B-52C6-4446-92C4-96BADBB1D076}">
      <dgm:prSet custT="1"/>
      <dgm:spPr/>
      <dgm:t>
        <a:bodyPr/>
        <a:lstStyle/>
        <a:p>
          <a:r>
            <a:rPr lang="en-CA" sz="1000" b="0" i="0"/>
            <a:t>Market Feasibility: Growing demand for digital learning solutions</a:t>
          </a:r>
          <a:endParaRPr lang="en-US" sz="1000"/>
        </a:p>
      </dgm:t>
    </dgm:pt>
    <dgm:pt modelId="{F4B63AEA-C02F-9247-9694-E85790E9CBD1}" type="parTrans" cxnId="{CA707498-1130-0848-BBCB-3321A4FB01A7}">
      <dgm:prSet/>
      <dgm:spPr/>
      <dgm:t>
        <a:bodyPr/>
        <a:lstStyle/>
        <a:p>
          <a:endParaRPr lang="en-US" sz="2400"/>
        </a:p>
      </dgm:t>
    </dgm:pt>
    <dgm:pt modelId="{56155767-AEF7-DB4B-99EA-321C78B07BE9}" type="sibTrans" cxnId="{CA707498-1130-0848-BBCB-3321A4FB01A7}">
      <dgm:prSet/>
      <dgm:spPr>
        <a:blipFill rotWithShape="1">
          <a:blip xmlns:r="http://schemas.openxmlformats.org/officeDocument/2006/relationships" r:embed="rId1"/>
          <a:srcRect/>
          <a:stretch>
            <a:fillRect t="-5000" b="-5000"/>
          </a:stretch>
        </a:blipFill>
      </dgm:spPr>
      <dgm:t>
        <a:bodyPr/>
        <a:lstStyle/>
        <a:p>
          <a:endParaRPr lang="en-US" sz="2400"/>
        </a:p>
      </dgm:t>
    </dgm:pt>
    <dgm:pt modelId="{3580CC2B-8E96-B645-BE8C-30D29CB541CE}">
      <dgm:prSet custT="1"/>
      <dgm:spPr/>
      <dgm:t>
        <a:bodyPr/>
        <a:lstStyle/>
        <a:p>
          <a:r>
            <a:rPr lang="en-CA" sz="1000" b="0" i="0"/>
            <a:t>ROI: Demonstrated financial viability and sustainability</a:t>
          </a:r>
          <a:endParaRPr lang="en-CA" sz="1000"/>
        </a:p>
      </dgm:t>
    </dgm:pt>
    <dgm:pt modelId="{B851AB6C-F00C-AB4A-9AD6-40AB53A5CFB8}" type="parTrans" cxnId="{A9A8C0C5-DB74-E341-92D1-F0D864E9EDC8}">
      <dgm:prSet/>
      <dgm:spPr/>
      <dgm:t>
        <a:bodyPr/>
        <a:lstStyle/>
        <a:p>
          <a:endParaRPr lang="en-US" sz="2400"/>
        </a:p>
      </dgm:t>
    </dgm:pt>
    <dgm:pt modelId="{3C2AF168-7EA2-4E42-809D-D0600564E051}" type="sibTrans" cxnId="{A9A8C0C5-DB74-E341-92D1-F0D864E9EDC8}">
      <dgm:prSet/>
      <dgm:spPr>
        <a:blipFill rotWithShape="1">
          <a:blip xmlns:r="http://schemas.openxmlformats.org/officeDocument/2006/relationships" r:embed="rId2"/>
          <a:srcRect/>
          <a:stretch>
            <a:fillRect l="-16000" r="-16000"/>
          </a:stretch>
        </a:blipFill>
      </dgm:spPr>
      <dgm:t>
        <a:bodyPr/>
        <a:lstStyle/>
        <a:p>
          <a:endParaRPr lang="en-US" sz="2400"/>
        </a:p>
      </dgm:t>
    </dgm:pt>
    <dgm:pt modelId="{DA26DFC4-BB3A-DD4F-9F28-AD7B33E697E1}">
      <dgm:prSet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CA" sz="1000" b="0" i="0"/>
            <a:t>Risk Mitigation: Prepared to navigate challenges with resilience</a:t>
          </a:r>
          <a:endParaRPr lang="en-CA" sz="1000"/>
        </a:p>
      </dgm:t>
    </dgm:pt>
    <dgm:pt modelId="{806C9DD1-A78E-5544-BE7B-9443631D0FF2}" type="parTrans" cxnId="{93B25F8D-B13C-6841-9FB5-30FEABEBEF62}">
      <dgm:prSet/>
      <dgm:spPr/>
      <dgm:t>
        <a:bodyPr/>
        <a:lstStyle/>
        <a:p>
          <a:endParaRPr lang="en-US" sz="2400"/>
        </a:p>
      </dgm:t>
    </dgm:pt>
    <dgm:pt modelId="{16A45328-8A59-5340-9038-A39BCB84D250}" type="sibTrans" cxnId="{93B25F8D-B13C-6841-9FB5-30FEABEBEF62}">
      <dgm:prSet/>
      <dgm:spPr>
        <a:blipFill rotWithShape="1">
          <a:blip xmlns:r="http://schemas.openxmlformats.org/officeDocument/2006/relationships" r:embed="rId3"/>
          <a:srcRect/>
          <a:stretch>
            <a:fillRect l="-23000" r="-23000"/>
          </a:stretch>
        </a:blipFill>
      </dgm:spPr>
      <dgm:t>
        <a:bodyPr/>
        <a:lstStyle/>
        <a:p>
          <a:endParaRPr lang="en-US" sz="2400"/>
        </a:p>
      </dgm:t>
    </dgm:pt>
    <dgm:pt modelId="{F3EE01BF-02F8-E54F-A630-A47A5EF382E5}">
      <dgm:prSet custT="1"/>
      <dgm:spPr/>
      <dgm:t>
        <a:bodyPr/>
        <a:lstStyle/>
        <a:p>
          <a:r>
            <a:rPr lang="en-CA" sz="1000" b="0" i="0"/>
            <a:t>Vision: Shaping the future of education together</a:t>
          </a:r>
          <a:endParaRPr lang="en-CA" sz="1000"/>
        </a:p>
      </dgm:t>
    </dgm:pt>
    <dgm:pt modelId="{9186F779-2982-F643-83ED-4BEC93AB20D7}" type="parTrans" cxnId="{A808EC2F-ACD5-6941-864B-E9EA8292B37D}">
      <dgm:prSet/>
      <dgm:spPr/>
      <dgm:t>
        <a:bodyPr/>
        <a:lstStyle/>
        <a:p>
          <a:endParaRPr lang="en-US" sz="2400"/>
        </a:p>
      </dgm:t>
    </dgm:pt>
    <dgm:pt modelId="{4D9FFC5C-F4DE-C249-869F-203768ED22E6}" type="sibTrans" cxnId="{A808EC2F-ACD5-6941-864B-E9EA8292B37D}">
      <dgm:prSet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  <dgm:t>
        <a:bodyPr/>
        <a:lstStyle/>
        <a:p>
          <a:endParaRPr lang="en-US" sz="2400"/>
        </a:p>
      </dgm:t>
    </dgm:pt>
    <dgm:pt modelId="{02C4D602-DBB5-C84E-AF82-D9E56ED5447A}" type="pres">
      <dgm:prSet presAssocID="{3BAA07AA-14EF-1644-B2AE-7482A8347ED3}" presName="Name0" presStyleCnt="0">
        <dgm:presLayoutVars>
          <dgm:chMax val="7"/>
          <dgm:chPref val="7"/>
          <dgm:dir/>
        </dgm:presLayoutVars>
      </dgm:prSet>
      <dgm:spPr/>
    </dgm:pt>
    <dgm:pt modelId="{248CB8D9-26AE-034C-B645-D77396BA7F75}" type="pres">
      <dgm:prSet presAssocID="{3BAA07AA-14EF-1644-B2AE-7482A8347ED3}" presName="dot1" presStyleLbl="alignNode1" presStyleIdx="0" presStyleCnt="13"/>
      <dgm:spPr/>
    </dgm:pt>
    <dgm:pt modelId="{11D6C9AD-DEB9-1641-B31B-0A038371C580}" type="pres">
      <dgm:prSet presAssocID="{3BAA07AA-14EF-1644-B2AE-7482A8347ED3}" presName="dot2" presStyleLbl="alignNode1" presStyleIdx="1" presStyleCnt="13"/>
      <dgm:spPr/>
    </dgm:pt>
    <dgm:pt modelId="{09400AF6-97A7-CE41-807E-DD7DD4A1ADE1}" type="pres">
      <dgm:prSet presAssocID="{3BAA07AA-14EF-1644-B2AE-7482A8347ED3}" presName="dot3" presStyleLbl="alignNode1" presStyleIdx="2" presStyleCnt="13"/>
      <dgm:spPr/>
    </dgm:pt>
    <dgm:pt modelId="{FDF4BC44-B35E-9A45-A008-27386A224CD3}" type="pres">
      <dgm:prSet presAssocID="{3BAA07AA-14EF-1644-B2AE-7482A8347ED3}" presName="dot4" presStyleLbl="alignNode1" presStyleIdx="3" presStyleCnt="13"/>
      <dgm:spPr/>
    </dgm:pt>
    <dgm:pt modelId="{7E8095A5-0E7A-9447-BAE7-409F15B7AFB7}" type="pres">
      <dgm:prSet presAssocID="{3BAA07AA-14EF-1644-B2AE-7482A8347ED3}" presName="dot5" presStyleLbl="alignNode1" presStyleIdx="4" presStyleCnt="13"/>
      <dgm:spPr/>
    </dgm:pt>
    <dgm:pt modelId="{9E2F74D2-CD46-794A-9BB2-B6DD52803D73}" type="pres">
      <dgm:prSet presAssocID="{3BAA07AA-14EF-1644-B2AE-7482A8347ED3}" presName="dot6" presStyleLbl="alignNode1" presStyleIdx="5" presStyleCnt="13"/>
      <dgm:spPr/>
    </dgm:pt>
    <dgm:pt modelId="{FCE5B546-8711-C84E-8EB2-ACFC09534D5D}" type="pres">
      <dgm:prSet presAssocID="{3BAA07AA-14EF-1644-B2AE-7482A8347ED3}" presName="dotArrow1" presStyleLbl="alignNode1" presStyleIdx="6" presStyleCnt="13"/>
      <dgm:spPr/>
    </dgm:pt>
    <dgm:pt modelId="{052ABBC8-A4B0-BD4A-ADAA-859408ECB77B}" type="pres">
      <dgm:prSet presAssocID="{3BAA07AA-14EF-1644-B2AE-7482A8347ED3}" presName="dotArrow2" presStyleLbl="alignNode1" presStyleIdx="7" presStyleCnt="13"/>
      <dgm:spPr/>
    </dgm:pt>
    <dgm:pt modelId="{82A594F1-EDDF-C14B-8FDE-6788B5F513C2}" type="pres">
      <dgm:prSet presAssocID="{3BAA07AA-14EF-1644-B2AE-7482A8347ED3}" presName="dotArrow3" presStyleLbl="alignNode1" presStyleIdx="8" presStyleCnt="13"/>
      <dgm:spPr/>
    </dgm:pt>
    <dgm:pt modelId="{1DAE68C4-0B14-2E4E-A9C2-998A5E72A2C5}" type="pres">
      <dgm:prSet presAssocID="{3BAA07AA-14EF-1644-B2AE-7482A8347ED3}" presName="dotArrow4" presStyleLbl="alignNode1" presStyleIdx="9" presStyleCnt="13"/>
      <dgm:spPr/>
    </dgm:pt>
    <dgm:pt modelId="{A42C3515-48BF-814F-B5B1-BD6F895FD7C4}" type="pres">
      <dgm:prSet presAssocID="{3BAA07AA-14EF-1644-B2AE-7482A8347ED3}" presName="dotArrow5" presStyleLbl="alignNode1" presStyleIdx="10" presStyleCnt="13"/>
      <dgm:spPr/>
    </dgm:pt>
    <dgm:pt modelId="{6D510539-8BAC-E54E-9339-F35FD201EDC2}" type="pres">
      <dgm:prSet presAssocID="{3BAA07AA-14EF-1644-B2AE-7482A8347ED3}" presName="dotArrow6" presStyleLbl="alignNode1" presStyleIdx="11" presStyleCnt="13"/>
      <dgm:spPr/>
    </dgm:pt>
    <dgm:pt modelId="{E2C5E876-E2C2-7742-8C62-331DC5AD681C}" type="pres">
      <dgm:prSet presAssocID="{3BAA07AA-14EF-1644-B2AE-7482A8347ED3}" presName="dotArrow7" presStyleLbl="alignNode1" presStyleIdx="12" presStyleCnt="13"/>
      <dgm:spPr/>
    </dgm:pt>
    <dgm:pt modelId="{1D049BC0-23C0-B14C-9932-BCC9D5138124}" type="pres">
      <dgm:prSet presAssocID="{F3EE01BF-02F8-E54F-A630-A47A5EF382E5}" presName="parTx1" presStyleLbl="node1" presStyleIdx="0" presStyleCnt="4" custScaleY="130540" custLinFactNeighborX="-4387" custLinFactNeighborY="30767"/>
      <dgm:spPr/>
    </dgm:pt>
    <dgm:pt modelId="{714864A5-ABBB-C64C-AC06-2CF721A3FB76}" type="pres">
      <dgm:prSet presAssocID="{4D9FFC5C-F4DE-C249-869F-203768ED22E6}" presName="picture1" presStyleCnt="0"/>
      <dgm:spPr/>
    </dgm:pt>
    <dgm:pt modelId="{46AA6E2A-4D06-0444-8E40-B1E97974FB0F}" type="pres">
      <dgm:prSet presAssocID="{4D9FFC5C-F4DE-C249-869F-203768ED22E6}" presName="imageRepeatNode" presStyleLbl="fgImgPlace1" presStyleIdx="0" presStyleCnt="4"/>
      <dgm:spPr/>
    </dgm:pt>
    <dgm:pt modelId="{ED304921-F1B0-A44F-A784-0172C51AC3EA}" type="pres">
      <dgm:prSet presAssocID="{DA26DFC4-BB3A-DD4F-9F28-AD7B33E697E1}" presName="parTx2" presStyleLbl="node1" presStyleIdx="1" presStyleCnt="4" custScaleY="126909" custLinFactNeighborX="4387" custLinFactNeighborY="4674"/>
      <dgm:spPr/>
    </dgm:pt>
    <dgm:pt modelId="{3E62459C-B567-954C-95C8-BD0235FB7DCD}" type="pres">
      <dgm:prSet presAssocID="{16A45328-8A59-5340-9038-A39BCB84D250}" presName="picture2" presStyleCnt="0"/>
      <dgm:spPr/>
    </dgm:pt>
    <dgm:pt modelId="{DEE33336-1E3A-EC43-82A0-30FB9167131A}" type="pres">
      <dgm:prSet presAssocID="{16A45328-8A59-5340-9038-A39BCB84D250}" presName="imageRepeatNode" presStyleLbl="fgImgPlace1" presStyleIdx="1" presStyleCnt="4"/>
      <dgm:spPr/>
    </dgm:pt>
    <dgm:pt modelId="{8B587229-503B-2A45-8B58-6BBA701A92BD}" type="pres">
      <dgm:prSet presAssocID="{3580CC2B-8E96-B645-BE8C-30D29CB541CE}" presName="parTx3" presStyleLbl="node1" presStyleIdx="2" presStyleCnt="4" custScaleY="148012" custLinFactNeighborX="3760" custLinFactNeighborY="4674"/>
      <dgm:spPr/>
    </dgm:pt>
    <dgm:pt modelId="{682F323B-6D51-DE40-9EB4-DF1D5A907059}" type="pres">
      <dgm:prSet presAssocID="{3C2AF168-7EA2-4E42-809D-D0600564E051}" presName="picture3" presStyleCnt="0"/>
      <dgm:spPr/>
    </dgm:pt>
    <dgm:pt modelId="{E42AF5BC-F4EE-7948-9797-92018493B3F2}" type="pres">
      <dgm:prSet presAssocID="{3C2AF168-7EA2-4E42-809D-D0600564E051}" presName="imageRepeatNode" presStyleLbl="fgImgPlace1" presStyleIdx="2" presStyleCnt="4"/>
      <dgm:spPr/>
    </dgm:pt>
    <dgm:pt modelId="{D2B6468D-4DA6-C243-8492-3796C450E967}" type="pres">
      <dgm:prSet presAssocID="{DA318E6B-52C6-4446-92C4-96BADBB1D076}" presName="parTx4" presStyleLbl="node1" presStyleIdx="3" presStyleCnt="4" custScaleX="97799" custScaleY="171241"/>
      <dgm:spPr/>
    </dgm:pt>
    <dgm:pt modelId="{4A9984F3-06F2-9E48-8DEB-1D495DC51111}" type="pres">
      <dgm:prSet presAssocID="{56155767-AEF7-DB4B-99EA-321C78B07BE9}" presName="picture4" presStyleCnt="0"/>
      <dgm:spPr/>
    </dgm:pt>
    <dgm:pt modelId="{371007DB-3EB1-ED4C-8448-DF8BAF0290E9}" type="pres">
      <dgm:prSet presAssocID="{56155767-AEF7-DB4B-99EA-321C78B07BE9}" presName="imageRepeatNode" presStyleLbl="fgImgPlace1" presStyleIdx="3" presStyleCnt="4"/>
      <dgm:spPr/>
    </dgm:pt>
  </dgm:ptLst>
  <dgm:cxnLst>
    <dgm:cxn modelId="{252C5511-81A4-FF4D-B401-3A1E06D4DA87}" type="presOf" srcId="{56155767-AEF7-DB4B-99EA-321C78B07BE9}" destId="{371007DB-3EB1-ED4C-8448-DF8BAF0290E9}" srcOrd="0" destOrd="0" presId="urn:microsoft.com/office/officeart/2008/layout/AscendingPictureAccentProcess"/>
    <dgm:cxn modelId="{583CBB23-391E-5243-BFF3-0B296DA9C180}" type="presOf" srcId="{DA318E6B-52C6-4446-92C4-96BADBB1D076}" destId="{D2B6468D-4DA6-C243-8492-3796C450E967}" srcOrd="0" destOrd="0" presId="urn:microsoft.com/office/officeart/2008/layout/AscendingPictureAccentProcess"/>
    <dgm:cxn modelId="{A808EC2F-ACD5-6941-864B-E9EA8292B37D}" srcId="{3BAA07AA-14EF-1644-B2AE-7482A8347ED3}" destId="{F3EE01BF-02F8-E54F-A630-A47A5EF382E5}" srcOrd="0" destOrd="0" parTransId="{9186F779-2982-F643-83ED-4BEC93AB20D7}" sibTransId="{4D9FFC5C-F4DE-C249-869F-203768ED22E6}"/>
    <dgm:cxn modelId="{04509633-C007-D845-AB93-6A34EBE209F3}" type="presOf" srcId="{3580CC2B-8E96-B645-BE8C-30D29CB541CE}" destId="{8B587229-503B-2A45-8B58-6BBA701A92BD}" srcOrd="0" destOrd="0" presId="urn:microsoft.com/office/officeart/2008/layout/AscendingPictureAccentProcess"/>
    <dgm:cxn modelId="{CD3B2359-1C2C-CE41-AA27-21F5745CED87}" type="presOf" srcId="{16A45328-8A59-5340-9038-A39BCB84D250}" destId="{DEE33336-1E3A-EC43-82A0-30FB9167131A}" srcOrd="0" destOrd="0" presId="urn:microsoft.com/office/officeart/2008/layout/AscendingPictureAccentProcess"/>
    <dgm:cxn modelId="{7A9C2060-C4F8-B443-ACD2-C0F9F95FC40B}" type="presOf" srcId="{4D9FFC5C-F4DE-C249-869F-203768ED22E6}" destId="{46AA6E2A-4D06-0444-8E40-B1E97974FB0F}" srcOrd="0" destOrd="0" presId="urn:microsoft.com/office/officeart/2008/layout/AscendingPictureAccentProcess"/>
    <dgm:cxn modelId="{01E55678-E7AC-5948-B5CC-A6EF83E715A7}" type="presOf" srcId="{F3EE01BF-02F8-E54F-A630-A47A5EF382E5}" destId="{1D049BC0-23C0-B14C-9932-BCC9D5138124}" srcOrd="0" destOrd="0" presId="urn:microsoft.com/office/officeart/2008/layout/AscendingPictureAccentProcess"/>
    <dgm:cxn modelId="{EFDF6D89-76C4-E44C-923E-80289E15F968}" type="presOf" srcId="{3BAA07AA-14EF-1644-B2AE-7482A8347ED3}" destId="{02C4D602-DBB5-C84E-AF82-D9E56ED5447A}" srcOrd="0" destOrd="0" presId="urn:microsoft.com/office/officeart/2008/layout/AscendingPictureAccentProcess"/>
    <dgm:cxn modelId="{A37A198C-644E-D74F-BF6B-7ACF7613184A}" type="presOf" srcId="{3C2AF168-7EA2-4E42-809D-D0600564E051}" destId="{E42AF5BC-F4EE-7948-9797-92018493B3F2}" srcOrd="0" destOrd="0" presId="urn:microsoft.com/office/officeart/2008/layout/AscendingPictureAccentProcess"/>
    <dgm:cxn modelId="{93B25F8D-B13C-6841-9FB5-30FEABEBEF62}" srcId="{3BAA07AA-14EF-1644-B2AE-7482A8347ED3}" destId="{DA26DFC4-BB3A-DD4F-9F28-AD7B33E697E1}" srcOrd="1" destOrd="0" parTransId="{806C9DD1-A78E-5544-BE7B-9443631D0FF2}" sibTransId="{16A45328-8A59-5340-9038-A39BCB84D250}"/>
    <dgm:cxn modelId="{CA707498-1130-0848-BBCB-3321A4FB01A7}" srcId="{3BAA07AA-14EF-1644-B2AE-7482A8347ED3}" destId="{DA318E6B-52C6-4446-92C4-96BADBB1D076}" srcOrd="3" destOrd="0" parTransId="{F4B63AEA-C02F-9247-9694-E85790E9CBD1}" sibTransId="{56155767-AEF7-DB4B-99EA-321C78B07BE9}"/>
    <dgm:cxn modelId="{45B630B9-E7B3-844B-B67B-A8CC87416134}" type="presOf" srcId="{DA26DFC4-BB3A-DD4F-9F28-AD7B33E697E1}" destId="{ED304921-F1B0-A44F-A784-0172C51AC3EA}" srcOrd="0" destOrd="0" presId="urn:microsoft.com/office/officeart/2008/layout/AscendingPictureAccentProcess"/>
    <dgm:cxn modelId="{A9A8C0C5-DB74-E341-92D1-F0D864E9EDC8}" srcId="{3BAA07AA-14EF-1644-B2AE-7482A8347ED3}" destId="{3580CC2B-8E96-B645-BE8C-30D29CB541CE}" srcOrd="2" destOrd="0" parTransId="{B851AB6C-F00C-AB4A-9AD6-40AB53A5CFB8}" sibTransId="{3C2AF168-7EA2-4E42-809D-D0600564E051}"/>
    <dgm:cxn modelId="{BBBA66A4-6DF0-7448-B4DE-0D90DD58CCB0}" type="presParOf" srcId="{02C4D602-DBB5-C84E-AF82-D9E56ED5447A}" destId="{248CB8D9-26AE-034C-B645-D77396BA7F75}" srcOrd="0" destOrd="0" presId="urn:microsoft.com/office/officeart/2008/layout/AscendingPictureAccentProcess"/>
    <dgm:cxn modelId="{E12169EC-35E1-BD48-8B0E-CD5283D55CA1}" type="presParOf" srcId="{02C4D602-DBB5-C84E-AF82-D9E56ED5447A}" destId="{11D6C9AD-DEB9-1641-B31B-0A038371C580}" srcOrd="1" destOrd="0" presId="urn:microsoft.com/office/officeart/2008/layout/AscendingPictureAccentProcess"/>
    <dgm:cxn modelId="{1F22EDF2-E119-314C-8D49-C38D4EA5E0A0}" type="presParOf" srcId="{02C4D602-DBB5-C84E-AF82-D9E56ED5447A}" destId="{09400AF6-97A7-CE41-807E-DD7DD4A1ADE1}" srcOrd="2" destOrd="0" presId="urn:microsoft.com/office/officeart/2008/layout/AscendingPictureAccentProcess"/>
    <dgm:cxn modelId="{F9DEDB9F-BB56-1146-B753-4C58E614BEF9}" type="presParOf" srcId="{02C4D602-DBB5-C84E-AF82-D9E56ED5447A}" destId="{FDF4BC44-B35E-9A45-A008-27386A224CD3}" srcOrd="3" destOrd="0" presId="urn:microsoft.com/office/officeart/2008/layout/AscendingPictureAccentProcess"/>
    <dgm:cxn modelId="{92ABB774-FF4F-DB43-A87F-469AA0495E15}" type="presParOf" srcId="{02C4D602-DBB5-C84E-AF82-D9E56ED5447A}" destId="{7E8095A5-0E7A-9447-BAE7-409F15B7AFB7}" srcOrd="4" destOrd="0" presId="urn:microsoft.com/office/officeart/2008/layout/AscendingPictureAccentProcess"/>
    <dgm:cxn modelId="{A042E25D-10E5-4E45-AD86-9E25ECB7C2E6}" type="presParOf" srcId="{02C4D602-DBB5-C84E-AF82-D9E56ED5447A}" destId="{9E2F74D2-CD46-794A-9BB2-B6DD52803D73}" srcOrd="5" destOrd="0" presId="urn:microsoft.com/office/officeart/2008/layout/AscendingPictureAccentProcess"/>
    <dgm:cxn modelId="{86FEE171-CA72-B946-B8E3-EED96C2E65C6}" type="presParOf" srcId="{02C4D602-DBB5-C84E-AF82-D9E56ED5447A}" destId="{FCE5B546-8711-C84E-8EB2-ACFC09534D5D}" srcOrd="6" destOrd="0" presId="urn:microsoft.com/office/officeart/2008/layout/AscendingPictureAccentProcess"/>
    <dgm:cxn modelId="{3F0D3D72-4FA1-904B-8ADE-69EF587570F5}" type="presParOf" srcId="{02C4D602-DBB5-C84E-AF82-D9E56ED5447A}" destId="{052ABBC8-A4B0-BD4A-ADAA-859408ECB77B}" srcOrd="7" destOrd="0" presId="urn:microsoft.com/office/officeart/2008/layout/AscendingPictureAccentProcess"/>
    <dgm:cxn modelId="{E8295808-B73D-B947-AEC7-E0C835357D67}" type="presParOf" srcId="{02C4D602-DBB5-C84E-AF82-D9E56ED5447A}" destId="{82A594F1-EDDF-C14B-8FDE-6788B5F513C2}" srcOrd="8" destOrd="0" presId="urn:microsoft.com/office/officeart/2008/layout/AscendingPictureAccentProcess"/>
    <dgm:cxn modelId="{0699B325-625B-5C49-92FB-27D295186977}" type="presParOf" srcId="{02C4D602-DBB5-C84E-AF82-D9E56ED5447A}" destId="{1DAE68C4-0B14-2E4E-A9C2-998A5E72A2C5}" srcOrd="9" destOrd="0" presId="urn:microsoft.com/office/officeart/2008/layout/AscendingPictureAccentProcess"/>
    <dgm:cxn modelId="{E8C7A82B-EA1C-5448-A638-D78DE18B782B}" type="presParOf" srcId="{02C4D602-DBB5-C84E-AF82-D9E56ED5447A}" destId="{A42C3515-48BF-814F-B5B1-BD6F895FD7C4}" srcOrd="10" destOrd="0" presId="urn:microsoft.com/office/officeart/2008/layout/AscendingPictureAccentProcess"/>
    <dgm:cxn modelId="{67AF73FC-E546-704F-B58C-824439F9381B}" type="presParOf" srcId="{02C4D602-DBB5-C84E-AF82-D9E56ED5447A}" destId="{6D510539-8BAC-E54E-9339-F35FD201EDC2}" srcOrd="11" destOrd="0" presId="urn:microsoft.com/office/officeart/2008/layout/AscendingPictureAccentProcess"/>
    <dgm:cxn modelId="{BE377EE4-267F-DE48-81BD-73281ED48E7D}" type="presParOf" srcId="{02C4D602-DBB5-C84E-AF82-D9E56ED5447A}" destId="{E2C5E876-E2C2-7742-8C62-331DC5AD681C}" srcOrd="12" destOrd="0" presId="urn:microsoft.com/office/officeart/2008/layout/AscendingPictureAccentProcess"/>
    <dgm:cxn modelId="{B9EC3FC4-F2C4-7143-922C-6617259D35C9}" type="presParOf" srcId="{02C4D602-DBB5-C84E-AF82-D9E56ED5447A}" destId="{1D049BC0-23C0-B14C-9932-BCC9D5138124}" srcOrd="13" destOrd="0" presId="urn:microsoft.com/office/officeart/2008/layout/AscendingPictureAccentProcess"/>
    <dgm:cxn modelId="{77609CF7-4EA2-7749-8CB1-04BA770D53D1}" type="presParOf" srcId="{02C4D602-DBB5-C84E-AF82-D9E56ED5447A}" destId="{714864A5-ABBB-C64C-AC06-2CF721A3FB76}" srcOrd="14" destOrd="0" presId="urn:microsoft.com/office/officeart/2008/layout/AscendingPictureAccentProcess"/>
    <dgm:cxn modelId="{B61B014C-8D18-9541-B64F-49505F81A617}" type="presParOf" srcId="{714864A5-ABBB-C64C-AC06-2CF721A3FB76}" destId="{46AA6E2A-4D06-0444-8E40-B1E97974FB0F}" srcOrd="0" destOrd="0" presId="urn:microsoft.com/office/officeart/2008/layout/AscendingPictureAccentProcess"/>
    <dgm:cxn modelId="{2BC56C51-2D0D-FC47-A32C-D08329426CE4}" type="presParOf" srcId="{02C4D602-DBB5-C84E-AF82-D9E56ED5447A}" destId="{ED304921-F1B0-A44F-A784-0172C51AC3EA}" srcOrd="15" destOrd="0" presId="urn:microsoft.com/office/officeart/2008/layout/AscendingPictureAccentProcess"/>
    <dgm:cxn modelId="{F15F154B-1620-9549-BF4C-150BEDA4306C}" type="presParOf" srcId="{02C4D602-DBB5-C84E-AF82-D9E56ED5447A}" destId="{3E62459C-B567-954C-95C8-BD0235FB7DCD}" srcOrd="16" destOrd="0" presId="urn:microsoft.com/office/officeart/2008/layout/AscendingPictureAccentProcess"/>
    <dgm:cxn modelId="{3E2098D5-FD01-B94B-B994-0EF6DBE8D1C1}" type="presParOf" srcId="{3E62459C-B567-954C-95C8-BD0235FB7DCD}" destId="{DEE33336-1E3A-EC43-82A0-30FB9167131A}" srcOrd="0" destOrd="0" presId="urn:microsoft.com/office/officeart/2008/layout/AscendingPictureAccentProcess"/>
    <dgm:cxn modelId="{799EBDB8-EAA2-8744-90D3-D6E3CAF8FB92}" type="presParOf" srcId="{02C4D602-DBB5-C84E-AF82-D9E56ED5447A}" destId="{8B587229-503B-2A45-8B58-6BBA701A92BD}" srcOrd="17" destOrd="0" presId="urn:microsoft.com/office/officeart/2008/layout/AscendingPictureAccentProcess"/>
    <dgm:cxn modelId="{EF692C69-5727-9743-BFF2-529CD761ECCC}" type="presParOf" srcId="{02C4D602-DBB5-C84E-AF82-D9E56ED5447A}" destId="{682F323B-6D51-DE40-9EB4-DF1D5A907059}" srcOrd="18" destOrd="0" presId="urn:microsoft.com/office/officeart/2008/layout/AscendingPictureAccentProcess"/>
    <dgm:cxn modelId="{93ABFF9C-A43B-4444-AF20-8AE0F2E47A7C}" type="presParOf" srcId="{682F323B-6D51-DE40-9EB4-DF1D5A907059}" destId="{E42AF5BC-F4EE-7948-9797-92018493B3F2}" srcOrd="0" destOrd="0" presId="urn:microsoft.com/office/officeart/2008/layout/AscendingPictureAccentProcess"/>
    <dgm:cxn modelId="{36AADFE5-85E6-9D43-951D-1098F06A90AB}" type="presParOf" srcId="{02C4D602-DBB5-C84E-AF82-D9E56ED5447A}" destId="{D2B6468D-4DA6-C243-8492-3796C450E967}" srcOrd="19" destOrd="0" presId="urn:microsoft.com/office/officeart/2008/layout/AscendingPictureAccentProcess"/>
    <dgm:cxn modelId="{F286AF9E-2E9A-1848-892B-A6C1C863D18E}" type="presParOf" srcId="{02C4D602-DBB5-C84E-AF82-D9E56ED5447A}" destId="{4A9984F3-06F2-9E48-8DEB-1D495DC51111}" srcOrd="20" destOrd="0" presId="urn:microsoft.com/office/officeart/2008/layout/AscendingPictureAccentProcess"/>
    <dgm:cxn modelId="{C635EC48-D198-8946-8D0C-50EEC4D6029D}" type="presParOf" srcId="{4A9984F3-06F2-9E48-8DEB-1D495DC51111}" destId="{371007DB-3EB1-ED4C-8448-DF8BAF0290E9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FCF94E4-4934-3A43-B9CE-2901F80497C7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9F09FE-3F72-4846-A56D-8433BBF1F6EA}">
      <dgm:prSet phldrT="[Text]" custT="1"/>
      <dgm:spPr/>
      <dgm:t>
        <a:bodyPr/>
        <a:lstStyle/>
        <a:p>
          <a:r>
            <a:rPr lang="en-US" sz="1050" b="1" i="1"/>
            <a:t>P</a:t>
          </a:r>
          <a:r>
            <a:rPr lang="en-CA" sz="1050" b="1" i="1"/>
            <a:t>rovide Feedback: </a:t>
          </a:r>
          <a:r>
            <a:rPr lang="en-CA" sz="1050" b="0" i="0"/>
            <a:t>Your insights are crucial in refining EduQuest for success.</a:t>
          </a:r>
          <a:endParaRPr lang="en-US" sz="1050"/>
        </a:p>
      </dgm:t>
    </dgm:pt>
    <dgm:pt modelId="{91708F6C-9E7A-E141-93DD-39D959B65DA5}" type="parTrans" cxnId="{288D1BA2-4FC6-8141-AA37-32EFC2D99B36}">
      <dgm:prSet/>
      <dgm:spPr/>
      <dgm:t>
        <a:bodyPr/>
        <a:lstStyle/>
        <a:p>
          <a:endParaRPr lang="en-US" sz="2000"/>
        </a:p>
      </dgm:t>
    </dgm:pt>
    <dgm:pt modelId="{6DABB5B8-EE5E-6546-900E-F8F5A2697FC9}" type="sibTrans" cxnId="{288D1BA2-4FC6-8141-AA37-32EFC2D99B36}">
      <dgm:prSet/>
      <dgm:spPr/>
      <dgm:t>
        <a:bodyPr/>
        <a:lstStyle/>
        <a:p>
          <a:endParaRPr lang="en-US" sz="2000"/>
        </a:p>
      </dgm:t>
    </dgm:pt>
    <dgm:pt modelId="{012E9545-2757-DD47-B854-5FB565D1578D}">
      <dgm:prSet phldrT="[Text]" custT="1"/>
      <dgm:spPr/>
      <dgm:t>
        <a:bodyPr/>
        <a:lstStyle/>
        <a:p>
          <a:r>
            <a:rPr lang="en-CA" sz="1050" b="1" i="1"/>
            <a:t>Commit to Collaboration: </a:t>
          </a:r>
          <a:r>
            <a:rPr lang="en-CA" sz="1050" b="0" i="0"/>
            <a:t>Let's forge strong partnerships to drive innovation.</a:t>
          </a:r>
          <a:endParaRPr lang="en-US" sz="1050"/>
        </a:p>
      </dgm:t>
    </dgm:pt>
    <dgm:pt modelId="{4F6DEC2E-4FE2-EA45-83CF-3936BB29119D}" type="parTrans" cxnId="{AABB3982-F370-BF42-8D76-5C1F3EC1370F}">
      <dgm:prSet/>
      <dgm:spPr/>
      <dgm:t>
        <a:bodyPr/>
        <a:lstStyle/>
        <a:p>
          <a:endParaRPr lang="en-US" sz="2000"/>
        </a:p>
      </dgm:t>
    </dgm:pt>
    <dgm:pt modelId="{8BD1FDBD-7FDB-A34B-A34C-840A1E276EC3}" type="sibTrans" cxnId="{AABB3982-F370-BF42-8D76-5C1F3EC1370F}">
      <dgm:prSet/>
      <dgm:spPr/>
      <dgm:t>
        <a:bodyPr/>
        <a:lstStyle/>
        <a:p>
          <a:endParaRPr lang="en-US" sz="2000"/>
        </a:p>
      </dgm:t>
    </dgm:pt>
    <dgm:pt modelId="{C2208833-BEB8-2E49-96D8-5680E094C140}">
      <dgm:prSet custT="1"/>
      <dgm:spPr/>
      <dgm:t>
        <a:bodyPr/>
        <a:lstStyle/>
        <a:p>
          <a:r>
            <a:rPr lang="en-CA" sz="1050" b="1" i="1"/>
            <a:t>Engage with Us: </a:t>
          </a:r>
          <a:r>
            <a:rPr lang="en-CA" sz="1050" b="0" i="0"/>
            <a:t>Schedule follow-up meetings to become part of Legacy</a:t>
          </a:r>
          <a:endParaRPr lang="en-CA" sz="1050"/>
        </a:p>
      </dgm:t>
    </dgm:pt>
    <dgm:pt modelId="{3E8C893A-1FA3-D343-BD17-3CF2CB0783E3}" type="parTrans" cxnId="{88B911F3-F031-D041-86C5-06575796531A}">
      <dgm:prSet/>
      <dgm:spPr/>
      <dgm:t>
        <a:bodyPr/>
        <a:lstStyle/>
        <a:p>
          <a:endParaRPr lang="en-US" sz="2000"/>
        </a:p>
      </dgm:t>
    </dgm:pt>
    <dgm:pt modelId="{52CA9F14-6D6F-C940-821F-66E446FB46D0}" type="sibTrans" cxnId="{88B911F3-F031-D041-86C5-06575796531A}">
      <dgm:prSet/>
      <dgm:spPr/>
      <dgm:t>
        <a:bodyPr/>
        <a:lstStyle/>
        <a:p>
          <a:endParaRPr lang="en-US" sz="2000"/>
        </a:p>
      </dgm:t>
    </dgm:pt>
    <dgm:pt modelId="{3DE2141E-6EF2-2E4E-BB0F-C37697B6EFA9}">
      <dgm:prSet custT="1"/>
      <dgm:spPr/>
      <dgm:t>
        <a:bodyPr/>
        <a:lstStyle/>
        <a:p>
          <a:r>
            <a:rPr lang="en-CA" sz="1050" b="1" i="1"/>
            <a:t>Join the Pilot Program: </a:t>
          </a:r>
          <a:r>
            <a:rPr lang="en-CA" sz="1050" b="0" i="0"/>
            <a:t>Become early adopters and experience EduQuest firsthand</a:t>
          </a:r>
          <a:endParaRPr lang="en-CA" sz="1050"/>
        </a:p>
      </dgm:t>
    </dgm:pt>
    <dgm:pt modelId="{9001BFCC-7E46-C44F-8002-D84F573CCF85}" type="parTrans" cxnId="{0E0BFEF4-3A51-304B-BBA1-DA63DE110928}">
      <dgm:prSet/>
      <dgm:spPr/>
      <dgm:t>
        <a:bodyPr/>
        <a:lstStyle/>
        <a:p>
          <a:endParaRPr lang="en-US" sz="2000"/>
        </a:p>
      </dgm:t>
    </dgm:pt>
    <dgm:pt modelId="{E681A165-FAC3-9048-91A5-46DC8B4AE55A}" type="sibTrans" cxnId="{0E0BFEF4-3A51-304B-BBA1-DA63DE110928}">
      <dgm:prSet/>
      <dgm:spPr/>
      <dgm:t>
        <a:bodyPr/>
        <a:lstStyle/>
        <a:p>
          <a:endParaRPr lang="en-US" sz="2000"/>
        </a:p>
      </dgm:t>
    </dgm:pt>
    <dgm:pt modelId="{1E0FEB39-09EE-4D46-A6BC-F9A642D9CDAF}">
      <dgm:prSet custT="1"/>
      <dgm:spPr/>
      <dgm:t>
        <a:bodyPr/>
        <a:lstStyle/>
        <a:p>
          <a:r>
            <a:rPr lang="en-CA" sz="1050" b="1" i="1"/>
            <a:t>Take the Next Step: </a:t>
          </a:r>
          <a:r>
            <a:rPr lang="en-CA" sz="1050" b="0" i="0"/>
            <a:t>Sign on as a partner, invest, or express your commitment to support EduQuest</a:t>
          </a:r>
          <a:endParaRPr lang="en-CA" sz="1050"/>
        </a:p>
      </dgm:t>
    </dgm:pt>
    <dgm:pt modelId="{AF4C5821-7537-F647-A379-CAAD9872C470}" type="parTrans" cxnId="{B7EDD1B4-6C2D-6B41-8CDD-133753968C2B}">
      <dgm:prSet/>
      <dgm:spPr/>
      <dgm:t>
        <a:bodyPr/>
        <a:lstStyle/>
        <a:p>
          <a:endParaRPr lang="en-US" sz="2000"/>
        </a:p>
      </dgm:t>
    </dgm:pt>
    <dgm:pt modelId="{3D61A534-0F15-A645-8CE3-8888FB47930A}" type="sibTrans" cxnId="{B7EDD1B4-6C2D-6B41-8CDD-133753968C2B}">
      <dgm:prSet/>
      <dgm:spPr/>
      <dgm:t>
        <a:bodyPr/>
        <a:lstStyle/>
        <a:p>
          <a:endParaRPr lang="en-US" sz="2000"/>
        </a:p>
      </dgm:t>
    </dgm:pt>
    <dgm:pt modelId="{5EE99FFC-1540-DA48-A07D-A701CB284DC5}" type="pres">
      <dgm:prSet presAssocID="{2FCF94E4-4934-3A43-B9CE-2901F80497C7}" presName="compositeShape" presStyleCnt="0">
        <dgm:presLayoutVars>
          <dgm:dir/>
          <dgm:resizeHandles/>
        </dgm:presLayoutVars>
      </dgm:prSet>
      <dgm:spPr/>
    </dgm:pt>
    <dgm:pt modelId="{38DDEE98-D667-A648-A8A8-D40C8ED4DD77}" type="pres">
      <dgm:prSet presAssocID="{2FCF94E4-4934-3A43-B9CE-2901F80497C7}" presName="pyramid" presStyleLbl="node1" presStyleIdx="0" presStyleCnt="1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E3C78320-B4EB-9E41-AD2E-103DD5F83885}" type="pres">
      <dgm:prSet presAssocID="{2FCF94E4-4934-3A43-B9CE-2901F80497C7}" presName="theList" presStyleCnt="0"/>
      <dgm:spPr/>
    </dgm:pt>
    <dgm:pt modelId="{3ED6CCE1-1FA6-BF41-845E-7B6EFA2514D5}" type="pres">
      <dgm:prSet presAssocID="{3DE2141E-6EF2-2E4E-BB0F-C37697B6EFA9}" presName="aNode" presStyleLbl="fgAcc1" presStyleIdx="0" presStyleCnt="5">
        <dgm:presLayoutVars>
          <dgm:bulletEnabled val="1"/>
        </dgm:presLayoutVars>
      </dgm:prSet>
      <dgm:spPr/>
    </dgm:pt>
    <dgm:pt modelId="{C32D2676-6DE4-5C4C-AA52-8F09D884A1C5}" type="pres">
      <dgm:prSet presAssocID="{3DE2141E-6EF2-2E4E-BB0F-C37697B6EFA9}" presName="aSpace" presStyleCnt="0"/>
      <dgm:spPr/>
    </dgm:pt>
    <dgm:pt modelId="{48B8FEAA-4901-A642-BA21-F550F84BC2CF}" type="pres">
      <dgm:prSet presAssocID="{C2208833-BEB8-2E49-96D8-5680E094C140}" presName="aNode" presStyleLbl="fgAcc1" presStyleIdx="1" presStyleCnt="5">
        <dgm:presLayoutVars>
          <dgm:bulletEnabled val="1"/>
        </dgm:presLayoutVars>
      </dgm:prSet>
      <dgm:spPr/>
    </dgm:pt>
    <dgm:pt modelId="{AABF138F-BABF-A04B-88F1-E235A8B7E1D8}" type="pres">
      <dgm:prSet presAssocID="{C2208833-BEB8-2E49-96D8-5680E094C140}" presName="aSpace" presStyleCnt="0"/>
      <dgm:spPr/>
    </dgm:pt>
    <dgm:pt modelId="{5843DAD7-2FDB-B443-9B40-CB92801D8D15}" type="pres">
      <dgm:prSet presAssocID="{859F09FE-3F72-4846-A56D-8433BBF1F6EA}" presName="aNode" presStyleLbl="fgAcc1" presStyleIdx="2" presStyleCnt="5">
        <dgm:presLayoutVars>
          <dgm:bulletEnabled val="1"/>
        </dgm:presLayoutVars>
      </dgm:prSet>
      <dgm:spPr/>
    </dgm:pt>
    <dgm:pt modelId="{EC6022E5-6010-0A4A-ACBD-15D1F2DB05F2}" type="pres">
      <dgm:prSet presAssocID="{859F09FE-3F72-4846-A56D-8433BBF1F6EA}" presName="aSpace" presStyleCnt="0"/>
      <dgm:spPr/>
    </dgm:pt>
    <dgm:pt modelId="{D9E4375B-E85F-6048-81B1-990E58A3BC7E}" type="pres">
      <dgm:prSet presAssocID="{012E9545-2757-DD47-B854-5FB565D1578D}" presName="aNode" presStyleLbl="fgAcc1" presStyleIdx="3" presStyleCnt="5">
        <dgm:presLayoutVars>
          <dgm:bulletEnabled val="1"/>
        </dgm:presLayoutVars>
      </dgm:prSet>
      <dgm:spPr/>
    </dgm:pt>
    <dgm:pt modelId="{F5B43362-63A1-FD42-8D98-0AF12FF9EB68}" type="pres">
      <dgm:prSet presAssocID="{012E9545-2757-DD47-B854-5FB565D1578D}" presName="aSpace" presStyleCnt="0"/>
      <dgm:spPr/>
    </dgm:pt>
    <dgm:pt modelId="{AF2619DD-29D8-1342-85B9-D16EB2FBFEA0}" type="pres">
      <dgm:prSet presAssocID="{1E0FEB39-09EE-4D46-A6BC-F9A642D9CDAF}" presName="aNode" presStyleLbl="fgAcc1" presStyleIdx="4" presStyleCnt="5">
        <dgm:presLayoutVars>
          <dgm:bulletEnabled val="1"/>
        </dgm:presLayoutVars>
      </dgm:prSet>
      <dgm:spPr/>
    </dgm:pt>
    <dgm:pt modelId="{E8E06B84-6F35-214F-BD15-5AB5A836823E}" type="pres">
      <dgm:prSet presAssocID="{1E0FEB39-09EE-4D46-A6BC-F9A642D9CDAF}" presName="aSpace" presStyleCnt="0"/>
      <dgm:spPr/>
    </dgm:pt>
  </dgm:ptLst>
  <dgm:cxnLst>
    <dgm:cxn modelId="{9D629D26-3712-3A4A-BB8C-EF3E9D6F9FEB}" type="presOf" srcId="{2FCF94E4-4934-3A43-B9CE-2901F80497C7}" destId="{5EE99FFC-1540-DA48-A07D-A701CB284DC5}" srcOrd="0" destOrd="0" presId="urn:microsoft.com/office/officeart/2005/8/layout/pyramid2"/>
    <dgm:cxn modelId="{D7EA4E28-BB6C-C548-9694-44A65E95DF3C}" type="presOf" srcId="{012E9545-2757-DD47-B854-5FB565D1578D}" destId="{D9E4375B-E85F-6048-81B1-990E58A3BC7E}" srcOrd="0" destOrd="0" presId="urn:microsoft.com/office/officeart/2005/8/layout/pyramid2"/>
    <dgm:cxn modelId="{E3DE973B-BB2F-B141-95F3-6A5471162614}" type="presOf" srcId="{3DE2141E-6EF2-2E4E-BB0F-C37697B6EFA9}" destId="{3ED6CCE1-1FA6-BF41-845E-7B6EFA2514D5}" srcOrd="0" destOrd="0" presId="urn:microsoft.com/office/officeart/2005/8/layout/pyramid2"/>
    <dgm:cxn modelId="{AABB3982-F370-BF42-8D76-5C1F3EC1370F}" srcId="{2FCF94E4-4934-3A43-B9CE-2901F80497C7}" destId="{012E9545-2757-DD47-B854-5FB565D1578D}" srcOrd="3" destOrd="0" parTransId="{4F6DEC2E-4FE2-EA45-83CF-3936BB29119D}" sibTransId="{8BD1FDBD-7FDB-A34B-A34C-840A1E276EC3}"/>
    <dgm:cxn modelId="{C64DEB8D-E318-5A45-9271-34A4928EFBC3}" type="presOf" srcId="{859F09FE-3F72-4846-A56D-8433BBF1F6EA}" destId="{5843DAD7-2FDB-B443-9B40-CB92801D8D15}" srcOrd="0" destOrd="0" presId="urn:microsoft.com/office/officeart/2005/8/layout/pyramid2"/>
    <dgm:cxn modelId="{288D1BA2-4FC6-8141-AA37-32EFC2D99B36}" srcId="{2FCF94E4-4934-3A43-B9CE-2901F80497C7}" destId="{859F09FE-3F72-4846-A56D-8433BBF1F6EA}" srcOrd="2" destOrd="0" parTransId="{91708F6C-9E7A-E141-93DD-39D959B65DA5}" sibTransId="{6DABB5B8-EE5E-6546-900E-F8F5A2697FC9}"/>
    <dgm:cxn modelId="{B7EDD1B4-6C2D-6B41-8CDD-133753968C2B}" srcId="{2FCF94E4-4934-3A43-B9CE-2901F80497C7}" destId="{1E0FEB39-09EE-4D46-A6BC-F9A642D9CDAF}" srcOrd="4" destOrd="0" parTransId="{AF4C5821-7537-F647-A379-CAAD9872C470}" sibTransId="{3D61A534-0F15-A645-8CE3-8888FB47930A}"/>
    <dgm:cxn modelId="{23C7D7CC-B331-DC4A-93EE-E26FE08504C5}" type="presOf" srcId="{C2208833-BEB8-2E49-96D8-5680E094C140}" destId="{48B8FEAA-4901-A642-BA21-F550F84BC2CF}" srcOrd="0" destOrd="0" presId="urn:microsoft.com/office/officeart/2005/8/layout/pyramid2"/>
    <dgm:cxn modelId="{88B911F3-F031-D041-86C5-06575796531A}" srcId="{2FCF94E4-4934-3A43-B9CE-2901F80497C7}" destId="{C2208833-BEB8-2E49-96D8-5680E094C140}" srcOrd="1" destOrd="0" parTransId="{3E8C893A-1FA3-D343-BD17-3CF2CB0783E3}" sibTransId="{52CA9F14-6D6F-C940-821F-66E446FB46D0}"/>
    <dgm:cxn modelId="{0E0BFEF4-3A51-304B-BBA1-DA63DE110928}" srcId="{2FCF94E4-4934-3A43-B9CE-2901F80497C7}" destId="{3DE2141E-6EF2-2E4E-BB0F-C37697B6EFA9}" srcOrd="0" destOrd="0" parTransId="{9001BFCC-7E46-C44F-8002-D84F573CCF85}" sibTransId="{E681A165-FAC3-9048-91A5-46DC8B4AE55A}"/>
    <dgm:cxn modelId="{728BC0F8-E965-E043-85B8-A269027222E0}" type="presOf" srcId="{1E0FEB39-09EE-4D46-A6BC-F9A642D9CDAF}" destId="{AF2619DD-29D8-1342-85B9-D16EB2FBFEA0}" srcOrd="0" destOrd="0" presId="urn:microsoft.com/office/officeart/2005/8/layout/pyramid2"/>
    <dgm:cxn modelId="{6CB7763D-0E38-6048-A584-264BCC5D15C4}" type="presParOf" srcId="{5EE99FFC-1540-DA48-A07D-A701CB284DC5}" destId="{38DDEE98-D667-A648-A8A8-D40C8ED4DD77}" srcOrd="0" destOrd="0" presId="urn:microsoft.com/office/officeart/2005/8/layout/pyramid2"/>
    <dgm:cxn modelId="{700AEB66-0A46-9B49-BE29-242EE38F02A6}" type="presParOf" srcId="{5EE99FFC-1540-DA48-A07D-A701CB284DC5}" destId="{E3C78320-B4EB-9E41-AD2E-103DD5F83885}" srcOrd="1" destOrd="0" presId="urn:microsoft.com/office/officeart/2005/8/layout/pyramid2"/>
    <dgm:cxn modelId="{9A451E38-745C-F440-8755-65E25D579CE9}" type="presParOf" srcId="{E3C78320-B4EB-9E41-AD2E-103DD5F83885}" destId="{3ED6CCE1-1FA6-BF41-845E-7B6EFA2514D5}" srcOrd="0" destOrd="0" presId="urn:microsoft.com/office/officeart/2005/8/layout/pyramid2"/>
    <dgm:cxn modelId="{09E6B266-EFCE-824B-B1E5-CAB2D2A3C6E1}" type="presParOf" srcId="{E3C78320-B4EB-9E41-AD2E-103DD5F83885}" destId="{C32D2676-6DE4-5C4C-AA52-8F09D884A1C5}" srcOrd="1" destOrd="0" presId="urn:microsoft.com/office/officeart/2005/8/layout/pyramid2"/>
    <dgm:cxn modelId="{953CE6C9-F4D6-F643-BF68-BCAFAADC81C9}" type="presParOf" srcId="{E3C78320-B4EB-9E41-AD2E-103DD5F83885}" destId="{48B8FEAA-4901-A642-BA21-F550F84BC2CF}" srcOrd="2" destOrd="0" presId="urn:microsoft.com/office/officeart/2005/8/layout/pyramid2"/>
    <dgm:cxn modelId="{FD527746-A307-0540-96F2-A8972EB2E415}" type="presParOf" srcId="{E3C78320-B4EB-9E41-AD2E-103DD5F83885}" destId="{AABF138F-BABF-A04B-88F1-E235A8B7E1D8}" srcOrd="3" destOrd="0" presId="urn:microsoft.com/office/officeart/2005/8/layout/pyramid2"/>
    <dgm:cxn modelId="{858A7815-D764-B648-9E45-48FD30988CF9}" type="presParOf" srcId="{E3C78320-B4EB-9E41-AD2E-103DD5F83885}" destId="{5843DAD7-2FDB-B443-9B40-CB92801D8D15}" srcOrd="4" destOrd="0" presId="urn:microsoft.com/office/officeart/2005/8/layout/pyramid2"/>
    <dgm:cxn modelId="{A9FA86B5-C97B-3244-ADBF-E4561D6636AD}" type="presParOf" srcId="{E3C78320-B4EB-9E41-AD2E-103DD5F83885}" destId="{EC6022E5-6010-0A4A-ACBD-15D1F2DB05F2}" srcOrd="5" destOrd="0" presId="urn:microsoft.com/office/officeart/2005/8/layout/pyramid2"/>
    <dgm:cxn modelId="{73334D71-9C49-4745-9383-29E1BC849393}" type="presParOf" srcId="{E3C78320-B4EB-9E41-AD2E-103DD5F83885}" destId="{D9E4375B-E85F-6048-81B1-990E58A3BC7E}" srcOrd="6" destOrd="0" presId="urn:microsoft.com/office/officeart/2005/8/layout/pyramid2"/>
    <dgm:cxn modelId="{88834AE8-CA55-3744-AFD9-214CE30A9B19}" type="presParOf" srcId="{E3C78320-B4EB-9E41-AD2E-103DD5F83885}" destId="{F5B43362-63A1-FD42-8D98-0AF12FF9EB68}" srcOrd="7" destOrd="0" presId="urn:microsoft.com/office/officeart/2005/8/layout/pyramid2"/>
    <dgm:cxn modelId="{C89BD36C-1F92-B940-BADE-379F8BBAD23B}" type="presParOf" srcId="{E3C78320-B4EB-9E41-AD2E-103DD5F83885}" destId="{AF2619DD-29D8-1342-85B9-D16EB2FBFEA0}" srcOrd="8" destOrd="0" presId="urn:microsoft.com/office/officeart/2005/8/layout/pyramid2"/>
    <dgm:cxn modelId="{D6599C86-F6A1-E349-9A67-5FFF0903A338}" type="presParOf" srcId="{E3C78320-B4EB-9E41-AD2E-103DD5F83885}" destId="{E8E06B84-6F35-214F-BD15-5AB5A836823E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4C407-E39F-4335-9C86-DA958645647C}">
      <dsp:nvSpPr>
        <dsp:cNvPr id="0" name=""/>
        <dsp:cNvSpPr/>
      </dsp:nvSpPr>
      <dsp:spPr>
        <a:xfrm>
          <a:off x="0" y="1808"/>
          <a:ext cx="10515600" cy="916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849E0F-001C-42BF-BFD9-1D8306B624AC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63894-E690-4445-A024-E2AF0563CB66}">
      <dsp:nvSpPr>
        <dsp:cNvPr id="0" name=""/>
        <dsp:cNvSpPr/>
      </dsp:nvSpPr>
      <dsp:spPr>
        <a:xfrm>
          <a:off x="1058686" y="180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Today's classrooms face a common challenge: how to engage students in an increasingly digital world where attention spans are fleeting and traditional teaching methods often fall short.</a:t>
          </a:r>
        </a:p>
      </dsp:txBody>
      <dsp:txXfrm>
        <a:off x="1058686" y="1808"/>
        <a:ext cx="9456913" cy="916611"/>
      </dsp:txXfrm>
    </dsp:sp>
    <dsp:sp modelId="{DED6E904-9EFE-4DA9-A901-4435CEB1F315}">
      <dsp:nvSpPr>
        <dsp:cNvPr id="0" name=""/>
        <dsp:cNvSpPr/>
      </dsp:nvSpPr>
      <dsp:spPr>
        <a:xfrm>
          <a:off x="0" y="1147573"/>
          <a:ext cx="10515600" cy="9166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AF6B4B-DAA9-484A-A5C0-AE406C42F092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DAB85C-1785-4703-B01B-60044437F07F}">
      <dsp:nvSpPr>
        <dsp:cNvPr id="0" name=""/>
        <dsp:cNvSpPr/>
      </dsp:nvSpPr>
      <dsp:spPr>
        <a:xfrm>
          <a:off x="1058686" y="114757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Traditional education lacks the engagement and interactivity needed to captivate the minds of modern learners, leading to disinterest and disengagement.</a:t>
          </a:r>
        </a:p>
      </dsp:txBody>
      <dsp:txXfrm>
        <a:off x="1058686" y="1147573"/>
        <a:ext cx="9456913" cy="916611"/>
      </dsp:txXfrm>
    </dsp:sp>
    <dsp:sp modelId="{E42D3064-7A57-41C3-8C90-9BD48A86376C}">
      <dsp:nvSpPr>
        <dsp:cNvPr id="0" name=""/>
        <dsp:cNvSpPr/>
      </dsp:nvSpPr>
      <dsp:spPr>
        <a:xfrm>
          <a:off x="0" y="2293338"/>
          <a:ext cx="10515600" cy="9166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BBBD2D-FE8F-44DE-802D-57867209D86E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0B409-CB1F-456D-B920-E5B1D87C5205}">
      <dsp:nvSpPr>
        <dsp:cNvPr id="0" name=""/>
        <dsp:cNvSpPr/>
      </dsp:nvSpPr>
      <dsp:spPr>
        <a:xfrm>
          <a:off x="1058686" y="229333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Enter the solution: </a:t>
          </a:r>
          <a:r>
            <a:rPr lang="en-US" sz="1700" b="1" kern="1200"/>
            <a:t>Educational Gamification</a:t>
          </a:r>
          <a:r>
            <a:rPr lang="en-US" sz="1700" kern="1200"/>
            <a:t>. By integrating game mechanics and principles into the learning process, we have the power to revolutionize education and transform passive learners into active participants.</a:t>
          </a:r>
        </a:p>
      </dsp:txBody>
      <dsp:txXfrm>
        <a:off x="1058686" y="2293338"/>
        <a:ext cx="9456913" cy="916611"/>
      </dsp:txXfrm>
    </dsp:sp>
    <dsp:sp modelId="{7B51A08A-E235-4B75-A4CE-A06BB7FBEBA9}">
      <dsp:nvSpPr>
        <dsp:cNvPr id="0" name=""/>
        <dsp:cNvSpPr/>
      </dsp:nvSpPr>
      <dsp:spPr>
        <a:xfrm>
          <a:off x="0" y="3439103"/>
          <a:ext cx="10515600" cy="9166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A3BA78-CB40-436E-A348-E01B66B23E9C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F7E0E5-75D6-445C-86CC-7A45661D2021}">
      <dsp:nvSpPr>
        <dsp:cNvPr id="0" name=""/>
        <dsp:cNvSpPr/>
      </dsp:nvSpPr>
      <dsp:spPr>
        <a:xfrm>
          <a:off x="1058686" y="343910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Join us on a journey to explore how our Educational Gamification Platform is reshaping the landscape of learning, making education more engaging, effective, and enjoyable for students and educators alike.</a:t>
          </a:r>
        </a:p>
      </dsp:txBody>
      <dsp:txXfrm>
        <a:off x="1058686" y="3439103"/>
        <a:ext cx="9456913" cy="9166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4E28A7-CFFE-4A67-8AF3-A03930B6BB39}">
      <dsp:nvSpPr>
        <dsp:cNvPr id="0" name=""/>
        <dsp:cNvSpPr/>
      </dsp:nvSpPr>
      <dsp:spPr>
        <a:xfrm>
          <a:off x="3557" y="938610"/>
          <a:ext cx="645257" cy="6452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7E3C6D-EAF7-4E48-AF0C-9083D1904468}">
      <dsp:nvSpPr>
        <dsp:cNvPr id="0" name=""/>
        <dsp:cNvSpPr/>
      </dsp:nvSpPr>
      <dsp:spPr>
        <a:xfrm>
          <a:off x="3557" y="1690307"/>
          <a:ext cx="1843593" cy="440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Technical Risks:</a:t>
          </a:r>
          <a:endParaRPr lang="en-US" sz="1400" kern="1200"/>
        </a:p>
      </dsp:txBody>
      <dsp:txXfrm>
        <a:off x="3557" y="1690307"/>
        <a:ext cx="1843593" cy="440734"/>
      </dsp:txXfrm>
    </dsp:sp>
    <dsp:sp modelId="{771A15AE-2443-4D67-A6B4-A8E43A4351D8}">
      <dsp:nvSpPr>
        <dsp:cNvPr id="0" name=""/>
        <dsp:cNvSpPr/>
      </dsp:nvSpPr>
      <dsp:spPr>
        <a:xfrm>
          <a:off x="3557" y="2180547"/>
          <a:ext cx="1843593" cy="1233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Gamification Implementation Challenges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Scalability Concerns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Security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Content Development Challenges</a:t>
          </a:r>
        </a:p>
      </dsp:txBody>
      <dsp:txXfrm>
        <a:off x="3557" y="2180547"/>
        <a:ext cx="1843593" cy="1233386"/>
      </dsp:txXfrm>
    </dsp:sp>
    <dsp:sp modelId="{9EA4C701-66B3-4C5F-957B-E16CF54D4707}">
      <dsp:nvSpPr>
        <dsp:cNvPr id="0" name=""/>
        <dsp:cNvSpPr/>
      </dsp:nvSpPr>
      <dsp:spPr>
        <a:xfrm>
          <a:off x="2169780" y="938610"/>
          <a:ext cx="645257" cy="6452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A2177-81B7-4F84-AA81-08B8F3C24BA5}">
      <dsp:nvSpPr>
        <dsp:cNvPr id="0" name=""/>
        <dsp:cNvSpPr/>
      </dsp:nvSpPr>
      <dsp:spPr>
        <a:xfrm>
          <a:off x="2169780" y="1690307"/>
          <a:ext cx="1843593" cy="440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Operational Risks:</a:t>
          </a:r>
          <a:endParaRPr lang="en-US" sz="1400" kern="1200"/>
        </a:p>
      </dsp:txBody>
      <dsp:txXfrm>
        <a:off x="2169780" y="1690307"/>
        <a:ext cx="1843593" cy="440734"/>
      </dsp:txXfrm>
    </dsp:sp>
    <dsp:sp modelId="{901BCFD2-BBFD-4A3D-831A-11D2104BC1AC}">
      <dsp:nvSpPr>
        <dsp:cNvPr id="0" name=""/>
        <dsp:cNvSpPr/>
      </dsp:nvSpPr>
      <dsp:spPr>
        <a:xfrm>
          <a:off x="2169780" y="2180547"/>
          <a:ext cx="1843593" cy="1233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User Engagement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Content Management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Technical Support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Community Building</a:t>
          </a:r>
        </a:p>
      </dsp:txBody>
      <dsp:txXfrm>
        <a:off x="2169780" y="2180547"/>
        <a:ext cx="1843593" cy="1233386"/>
      </dsp:txXfrm>
    </dsp:sp>
    <dsp:sp modelId="{ABA3941F-5773-4A51-88DA-588099AE806F}">
      <dsp:nvSpPr>
        <dsp:cNvPr id="0" name=""/>
        <dsp:cNvSpPr/>
      </dsp:nvSpPr>
      <dsp:spPr>
        <a:xfrm>
          <a:off x="4336003" y="938610"/>
          <a:ext cx="645257" cy="6452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38999-1FB1-4BA5-8D4E-F00890F04648}">
      <dsp:nvSpPr>
        <dsp:cNvPr id="0" name=""/>
        <dsp:cNvSpPr/>
      </dsp:nvSpPr>
      <dsp:spPr>
        <a:xfrm>
          <a:off x="4336003" y="1690307"/>
          <a:ext cx="1843593" cy="440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Economic Risks:</a:t>
          </a:r>
        </a:p>
      </dsp:txBody>
      <dsp:txXfrm>
        <a:off x="4336003" y="1690307"/>
        <a:ext cx="1843593" cy="440734"/>
      </dsp:txXfrm>
    </dsp:sp>
    <dsp:sp modelId="{4B0AC018-4E17-4A3B-A94B-0C1BF04B2CBD}">
      <dsp:nvSpPr>
        <dsp:cNvPr id="0" name=""/>
        <dsp:cNvSpPr/>
      </dsp:nvSpPr>
      <dsp:spPr>
        <a:xfrm>
          <a:off x="4336003" y="2180547"/>
          <a:ext cx="1843593" cy="1233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Budget Constraints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Monetization Strategy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Market Competition</a:t>
          </a:r>
        </a:p>
      </dsp:txBody>
      <dsp:txXfrm>
        <a:off x="4336003" y="2180547"/>
        <a:ext cx="1843593" cy="1233386"/>
      </dsp:txXfrm>
    </dsp:sp>
    <dsp:sp modelId="{E7F0A01F-B006-44E7-A319-63837FE7B81B}">
      <dsp:nvSpPr>
        <dsp:cNvPr id="0" name=""/>
        <dsp:cNvSpPr/>
      </dsp:nvSpPr>
      <dsp:spPr>
        <a:xfrm>
          <a:off x="6502225" y="938610"/>
          <a:ext cx="645257" cy="6452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C4E46-875E-442D-8171-48CB833A0296}">
      <dsp:nvSpPr>
        <dsp:cNvPr id="0" name=""/>
        <dsp:cNvSpPr/>
      </dsp:nvSpPr>
      <dsp:spPr>
        <a:xfrm>
          <a:off x="6502225" y="1690307"/>
          <a:ext cx="1843593" cy="440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Legal and Compliance Risks:</a:t>
          </a:r>
        </a:p>
      </dsp:txBody>
      <dsp:txXfrm>
        <a:off x="6502225" y="1690307"/>
        <a:ext cx="1843593" cy="440734"/>
      </dsp:txXfrm>
    </dsp:sp>
    <dsp:sp modelId="{263B3F71-4350-488A-AEF2-44EEE148A495}">
      <dsp:nvSpPr>
        <dsp:cNvPr id="0" name=""/>
        <dsp:cNvSpPr/>
      </dsp:nvSpPr>
      <dsp:spPr>
        <a:xfrm>
          <a:off x="6502225" y="2180547"/>
          <a:ext cx="1843593" cy="1233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Privacy Regulations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Intellectual Property Rights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Accessibility Compliance</a:t>
          </a:r>
        </a:p>
      </dsp:txBody>
      <dsp:txXfrm>
        <a:off x="6502225" y="2180547"/>
        <a:ext cx="1843593" cy="1233386"/>
      </dsp:txXfrm>
    </dsp:sp>
    <dsp:sp modelId="{58EEC33D-E5AB-4E3E-A05F-A7AF1AD40348}">
      <dsp:nvSpPr>
        <dsp:cNvPr id="0" name=""/>
        <dsp:cNvSpPr/>
      </dsp:nvSpPr>
      <dsp:spPr>
        <a:xfrm>
          <a:off x="8668448" y="938610"/>
          <a:ext cx="645257" cy="64525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BA2A3-FFFE-45BD-85AE-9DEB6AC96B85}">
      <dsp:nvSpPr>
        <dsp:cNvPr id="0" name=""/>
        <dsp:cNvSpPr/>
      </dsp:nvSpPr>
      <dsp:spPr>
        <a:xfrm>
          <a:off x="8668448" y="1690307"/>
          <a:ext cx="1843593" cy="440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User Experience Risks:</a:t>
          </a:r>
        </a:p>
      </dsp:txBody>
      <dsp:txXfrm>
        <a:off x="8668448" y="1690307"/>
        <a:ext cx="1843593" cy="440734"/>
      </dsp:txXfrm>
    </dsp:sp>
    <dsp:sp modelId="{39B92B4C-2A83-499A-81DD-DA4FF794E313}">
      <dsp:nvSpPr>
        <dsp:cNvPr id="0" name=""/>
        <dsp:cNvSpPr/>
      </dsp:nvSpPr>
      <dsp:spPr>
        <a:xfrm>
          <a:off x="8668448" y="2180547"/>
          <a:ext cx="1843593" cy="1233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Usability Issues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Feedback Mechanisms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Content Relevance</a:t>
          </a:r>
          <a:br>
            <a:rPr lang="en-US" sz="1100" kern="1200"/>
          </a:br>
          <a:endParaRPr lang="en-US" sz="1100" kern="1200"/>
        </a:p>
      </dsp:txBody>
      <dsp:txXfrm>
        <a:off x="8668448" y="2180547"/>
        <a:ext cx="1843593" cy="12333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BC5AB-D81E-4E42-A060-0595F4AC79AF}">
      <dsp:nvSpPr>
        <dsp:cNvPr id="0" name=""/>
        <dsp:cNvSpPr/>
      </dsp:nvSpPr>
      <dsp:spPr>
        <a:xfrm>
          <a:off x="2153663" y="3346846"/>
          <a:ext cx="209070" cy="199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535" y="0"/>
              </a:lnTo>
              <a:lnTo>
                <a:pt x="104535" y="199190"/>
              </a:lnTo>
              <a:lnTo>
                <a:pt x="209070" y="19919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250979" y="3439222"/>
        <a:ext cx="14438" cy="14438"/>
      </dsp:txXfrm>
    </dsp:sp>
    <dsp:sp modelId="{7A9E6717-7482-8042-9A89-F2B912E031FE}">
      <dsp:nvSpPr>
        <dsp:cNvPr id="0" name=""/>
        <dsp:cNvSpPr/>
      </dsp:nvSpPr>
      <dsp:spPr>
        <a:xfrm>
          <a:off x="2153663" y="3147655"/>
          <a:ext cx="209070" cy="199190"/>
        </a:xfrm>
        <a:custGeom>
          <a:avLst/>
          <a:gdLst/>
          <a:ahLst/>
          <a:cxnLst/>
          <a:rect l="0" t="0" r="0" b="0"/>
          <a:pathLst>
            <a:path>
              <a:moveTo>
                <a:pt x="0" y="199190"/>
              </a:moveTo>
              <a:lnTo>
                <a:pt x="104535" y="199190"/>
              </a:lnTo>
              <a:lnTo>
                <a:pt x="104535" y="0"/>
              </a:lnTo>
              <a:lnTo>
                <a:pt x="209070" y="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250979" y="3240031"/>
        <a:ext cx="14438" cy="14438"/>
      </dsp:txXfrm>
    </dsp:sp>
    <dsp:sp modelId="{DA097535-CDA0-554B-A124-D56BE283E7CC}">
      <dsp:nvSpPr>
        <dsp:cNvPr id="0" name=""/>
        <dsp:cNvSpPr/>
      </dsp:nvSpPr>
      <dsp:spPr>
        <a:xfrm>
          <a:off x="438624" y="1782524"/>
          <a:ext cx="669685" cy="1564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4842" y="0"/>
              </a:lnTo>
              <a:lnTo>
                <a:pt x="334842" y="1564322"/>
              </a:lnTo>
              <a:lnTo>
                <a:pt x="669685" y="1564322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30926" y="2522144"/>
        <a:ext cx="85082" cy="85082"/>
      </dsp:txXfrm>
    </dsp:sp>
    <dsp:sp modelId="{48153937-2C7D-EC4E-8D41-662045F8B546}">
      <dsp:nvSpPr>
        <dsp:cNvPr id="0" name=""/>
        <dsp:cNvSpPr/>
      </dsp:nvSpPr>
      <dsp:spPr>
        <a:xfrm>
          <a:off x="438624" y="1782524"/>
          <a:ext cx="669685" cy="1165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4842" y="0"/>
              </a:lnTo>
              <a:lnTo>
                <a:pt x="334842" y="1165940"/>
              </a:lnTo>
              <a:lnTo>
                <a:pt x="669685" y="116594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39852" y="2331880"/>
        <a:ext cx="67229" cy="67229"/>
      </dsp:txXfrm>
    </dsp:sp>
    <dsp:sp modelId="{A8398333-DFD9-3E46-84B1-CDF66A1DDC0B}">
      <dsp:nvSpPr>
        <dsp:cNvPr id="0" name=""/>
        <dsp:cNvSpPr/>
      </dsp:nvSpPr>
      <dsp:spPr>
        <a:xfrm>
          <a:off x="438624" y="1782524"/>
          <a:ext cx="669685" cy="767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4842" y="0"/>
              </a:lnTo>
              <a:lnTo>
                <a:pt x="334842" y="767559"/>
              </a:lnTo>
              <a:lnTo>
                <a:pt x="669685" y="767559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48001" y="2140837"/>
        <a:ext cx="50931" cy="50931"/>
      </dsp:txXfrm>
    </dsp:sp>
    <dsp:sp modelId="{C86D189C-D418-A54E-8C86-9E04245ED5F0}">
      <dsp:nvSpPr>
        <dsp:cNvPr id="0" name=""/>
        <dsp:cNvSpPr/>
      </dsp:nvSpPr>
      <dsp:spPr>
        <a:xfrm>
          <a:off x="438624" y="1782524"/>
          <a:ext cx="669685" cy="369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4842" y="0"/>
              </a:lnTo>
              <a:lnTo>
                <a:pt x="334842" y="369178"/>
              </a:lnTo>
              <a:lnTo>
                <a:pt x="669685" y="369178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54349" y="1947995"/>
        <a:ext cx="38235" cy="38235"/>
      </dsp:txXfrm>
    </dsp:sp>
    <dsp:sp modelId="{6E3E15BE-4C75-CC49-86DC-2A7F4EBCBD76}">
      <dsp:nvSpPr>
        <dsp:cNvPr id="0" name=""/>
        <dsp:cNvSpPr/>
      </dsp:nvSpPr>
      <dsp:spPr>
        <a:xfrm>
          <a:off x="438624" y="1707600"/>
          <a:ext cx="6696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4923"/>
              </a:moveTo>
              <a:lnTo>
                <a:pt x="334842" y="74923"/>
              </a:lnTo>
              <a:lnTo>
                <a:pt x="334842" y="45720"/>
              </a:lnTo>
              <a:lnTo>
                <a:pt x="669685" y="4572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56709" y="1736562"/>
        <a:ext cx="33516" cy="33516"/>
      </dsp:txXfrm>
    </dsp:sp>
    <dsp:sp modelId="{4A1BF575-4439-BC41-B8CE-32F2E015613B}">
      <dsp:nvSpPr>
        <dsp:cNvPr id="0" name=""/>
        <dsp:cNvSpPr/>
      </dsp:nvSpPr>
      <dsp:spPr>
        <a:xfrm>
          <a:off x="438624" y="1354939"/>
          <a:ext cx="669685" cy="427584"/>
        </a:xfrm>
        <a:custGeom>
          <a:avLst/>
          <a:gdLst/>
          <a:ahLst/>
          <a:cxnLst/>
          <a:rect l="0" t="0" r="0" b="0"/>
          <a:pathLst>
            <a:path>
              <a:moveTo>
                <a:pt x="0" y="427584"/>
              </a:moveTo>
              <a:lnTo>
                <a:pt x="334842" y="427584"/>
              </a:lnTo>
              <a:lnTo>
                <a:pt x="334842" y="0"/>
              </a:lnTo>
              <a:lnTo>
                <a:pt x="669685" y="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53603" y="1548867"/>
        <a:ext cx="39727" cy="39727"/>
      </dsp:txXfrm>
    </dsp:sp>
    <dsp:sp modelId="{62403431-5301-F242-8367-3E9088D81C8C}">
      <dsp:nvSpPr>
        <dsp:cNvPr id="0" name=""/>
        <dsp:cNvSpPr/>
      </dsp:nvSpPr>
      <dsp:spPr>
        <a:xfrm>
          <a:off x="438624" y="956557"/>
          <a:ext cx="669685" cy="825966"/>
        </a:xfrm>
        <a:custGeom>
          <a:avLst/>
          <a:gdLst/>
          <a:ahLst/>
          <a:cxnLst/>
          <a:rect l="0" t="0" r="0" b="0"/>
          <a:pathLst>
            <a:path>
              <a:moveTo>
                <a:pt x="0" y="825966"/>
              </a:moveTo>
              <a:lnTo>
                <a:pt x="334842" y="825966"/>
              </a:lnTo>
              <a:lnTo>
                <a:pt x="334842" y="0"/>
              </a:lnTo>
              <a:lnTo>
                <a:pt x="669685" y="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46883" y="1342957"/>
        <a:ext cx="53167" cy="53167"/>
      </dsp:txXfrm>
    </dsp:sp>
    <dsp:sp modelId="{45FA8C14-C3CF-974F-A3EA-1F74BE3F6BC9}">
      <dsp:nvSpPr>
        <dsp:cNvPr id="0" name=""/>
        <dsp:cNvSpPr/>
      </dsp:nvSpPr>
      <dsp:spPr>
        <a:xfrm>
          <a:off x="2153663" y="558176"/>
          <a:ext cx="209070" cy="3983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535" y="0"/>
              </a:lnTo>
              <a:lnTo>
                <a:pt x="104535" y="398381"/>
              </a:lnTo>
              <a:lnTo>
                <a:pt x="209070" y="398381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246950" y="746119"/>
        <a:ext cx="22495" cy="22495"/>
      </dsp:txXfrm>
    </dsp:sp>
    <dsp:sp modelId="{3F512728-1284-7949-AA8F-D7283DD0DD9C}">
      <dsp:nvSpPr>
        <dsp:cNvPr id="0" name=""/>
        <dsp:cNvSpPr/>
      </dsp:nvSpPr>
      <dsp:spPr>
        <a:xfrm>
          <a:off x="2153663" y="512456"/>
          <a:ext cx="2090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9070" y="4572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252971" y="552949"/>
        <a:ext cx="10453" cy="10453"/>
      </dsp:txXfrm>
    </dsp:sp>
    <dsp:sp modelId="{970A7F8C-D688-A042-8DCD-0D7F62A4F37D}">
      <dsp:nvSpPr>
        <dsp:cNvPr id="0" name=""/>
        <dsp:cNvSpPr/>
      </dsp:nvSpPr>
      <dsp:spPr>
        <a:xfrm>
          <a:off x="2153663" y="159794"/>
          <a:ext cx="209070" cy="398381"/>
        </a:xfrm>
        <a:custGeom>
          <a:avLst/>
          <a:gdLst/>
          <a:ahLst/>
          <a:cxnLst/>
          <a:rect l="0" t="0" r="0" b="0"/>
          <a:pathLst>
            <a:path>
              <a:moveTo>
                <a:pt x="0" y="398381"/>
              </a:moveTo>
              <a:lnTo>
                <a:pt x="104535" y="398381"/>
              </a:lnTo>
              <a:lnTo>
                <a:pt x="104535" y="0"/>
              </a:lnTo>
              <a:lnTo>
                <a:pt x="209070" y="0"/>
              </a:lnTo>
            </a:path>
          </a:pathLst>
        </a:custGeom>
        <a:noFill/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246950" y="347737"/>
        <a:ext cx="22495" cy="22495"/>
      </dsp:txXfrm>
    </dsp:sp>
    <dsp:sp modelId="{649F0ACF-9CF3-3D43-A1C5-026FC4C771F0}">
      <dsp:nvSpPr>
        <dsp:cNvPr id="0" name=""/>
        <dsp:cNvSpPr/>
      </dsp:nvSpPr>
      <dsp:spPr>
        <a:xfrm>
          <a:off x="438624" y="558176"/>
          <a:ext cx="669685" cy="1224347"/>
        </a:xfrm>
        <a:custGeom>
          <a:avLst/>
          <a:gdLst/>
          <a:ahLst/>
          <a:cxnLst/>
          <a:rect l="0" t="0" r="0" b="0"/>
          <a:pathLst>
            <a:path>
              <a:moveTo>
                <a:pt x="0" y="1224347"/>
              </a:moveTo>
              <a:lnTo>
                <a:pt x="334842" y="1224347"/>
              </a:lnTo>
              <a:lnTo>
                <a:pt x="334842" y="0"/>
              </a:lnTo>
              <a:lnTo>
                <a:pt x="669685" y="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38579" y="1135461"/>
        <a:ext cx="69776" cy="69776"/>
      </dsp:txXfrm>
    </dsp:sp>
    <dsp:sp modelId="{8BA1A474-F148-5042-8F0E-3BD066233941}">
      <dsp:nvSpPr>
        <dsp:cNvPr id="0" name=""/>
        <dsp:cNvSpPr/>
      </dsp:nvSpPr>
      <dsp:spPr>
        <a:xfrm>
          <a:off x="438624" y="159794"/>
          <a:ext cx="669685" cy="1622729"/>
        </a:xfrm>
        <a:custGeom>
          <a:avLst/>
          <a:gdLst/>
          <a:ahLst/>
          <a:cxnLst/>
          <a:rect l="0" t="0" r="0" b="0"/>
          <a:pathLst>
            <a:path>
              <a:moveTo>
                <a:pt x="0" y="1622729"/>
              </a:moveTo>
              <a:lnTo>
                <a:pt x="334842" y="1622729"/>
              </a:lnTo>
              <a:lnTo>
                <a:pt x="334842" y="0"/>
              </a:lnTo>
              <a:lnTo>
                <a:pt x="669685" y="0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29580" y="927272"/>
        <a:ext cx="87774" cy="87774"/>
      </dsp:txXfrm>
    </dsp:sp>
    <dsp:sp modelId="{9431E101-9BAB-CB48-8305-01A493789777}">
      <dsp:nvSpPr>
        <dsp:cNvPr id="0" name=""/>
        <dsp:cNvSpPr/>
      </dsp:nvSpPr>
      <dsp:spPr>
        <a:xfrm rot="16200000">
          <a:off x="-559425" y="1623171"/>
          <a:ext cx="1677395" cy="3187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Resource Costs</a:t>
          </a:r>
        </a:p>
      </dsp:txBody>
      <dsp:txXfrm>
        <a:off x="-559425" y="1623171"/>
        <a:ext cx="1677395" cy="318705"/>
      </dsp:txXfrm>
    </dsp:sp>
    <dsp:sp modelId="{AC186A31-A912-1B41-8FD9-3838A27D48C7}">
      <dsp:nvSpPr>
        <dsp:cNvPr id="0" name=""/>
        <dsp:cNvSpPr/>
      </dsp:nvSpPr>
      <dsp:spPr>
        <a:xfrm>
          <a:off x="1108310" y="442"/>
          <a:ext cx="1045352" cy="3187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Lead Developer</a:t>
          </a:r>
        </a:p>
      </dsp:txBody>
      <dsp:txXfrm>
        <a:off x="1108310" y="442"/>
        <a:ext cx="1045352" cy="318705"/>
      </dsp:txXfrm>
    </dsp:sp>
    <dsp:sp modelId="{CC4CE4D7-D5AD-9A47-A4DC-7DB965216C58}">
      <dsp:nvSpPr>
        <dsp:cNvPr id="0" name=""/>
        <dsp:cNvSpPr/>
      </dsp:nvSpPr>
      <dsp:spPr>
        <a:xfrm>
          <a:off x="1108310" y="398823"/>
          <a:ext cx="1045352" cy="318705"/>
        </a:xfrm>
        <a:prstGeom prst="rect">
          <a:avLst/>
        </a:prstGeom>
        <a:gradFill rotWithShape="0">
          <a:gsLst>
            <a:gs pos="18000">
              <a:srgbClr val="FFFFFF"/>
            </a:gs>
            <a:gs pos="2500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Software Engineers</a:t>
          </a:r>
        </a:p>
      </dsp:txBody>
      <dsp:txXfrm>
        <a:off x="1108310" y="398823"/>
        <a:ext cx="1045352" cy="318705"/>
      </dsp:txXfrm>
    </dsp:sp>
    <dsp:sp modelId="{574715FA-AFC9-D648-9552-23312D128C78}">
      <dsp:nvSpPr>
        <dsp:cNvPr id="0" name=""/>
        <dsp:cNvSpPr/>
      </dsp:nvSpPr>
      <dsp:spPr>
        <a:xfrm>
          <a:off x="2362733" y="442"/>
          <a:ext cx="1045352" cy="3187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Backend -4</a:t>
          </a:r>
        </a:p>
      </dsp:txBody>
      <dsp:txXfrm>
        <a:off x="2362733" y="442"/>
        <a:ext cx="1045352" cy="318705"/>
      </dsp:txXfrm>
    </dsp:sp>
    <dsp:sp modelId="{33ADE2F4-FB0E-BB44-AEFF-333620507B00}">
      <dsp:nvSpPr>
        <dsp:cNvPr id="0" name=""/>
        <dsp:cNvSpPr/>
      </dsp:nvSpPr>
      <dsp:spPr>
        <a:xfrm>
          <a:off x="2362733" y="398823"/>
          <a:ext cx="1045352" cy="3187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Frontend -2</a:t>
          </a:r>
        </a:p>
      </dsp:txBody>
      <dsp:txXfrm>
        <a:off x="2362733" y="398823"/>
        <a:ext cx="1045352" cy="318705"/>
      </dsp:txXfrm>
    </dsp:sp>
    <dsp:sp modelId="{55B70898-DF94-4544-876A-AF8E8C70F77F}">
      <dsp:nvSpPr>
        <dsp:cNvPr id="0" name=""/>
        <dsp:cNvSpPr/>
      </dsp:nvSpPr>
      <dsp:spPr>
        <a:xfrm>
          <a:off x="2362733" y="797205"/>
          <a:ext cx="1045352" cy="3187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UI/UX -2</a:t>
          </a:r>
        </a:p>
      </dsp:txBody>
      <dsp:txXfrm>
        <a:off x="2362733" y="797205"/>
        <a:ext cx="1045352" cy="318705"/>
      </dsp:txXfrm>
    </dsp:sp>
    <dsp:sp modelId="{3A1E05C9-9557-B84E-9360-75CE801AC53A}">
      <dsp:nvSpPr>
        <dsp:cNvPr id="0" name=""/>
        <dsp:cNvSpPr/>
      </dsp:nvSpPr>
      <dsp:spPr>
        <a:xfrm>
          <a:off x="1108310" y="797205"/>
          <a:ext cx="1045352" cy="3187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AI Specialist</a:t>
          </a:r>
        </a:p>
      </dsp:txBody>
      <dsp:txXfrm>
        <a:off x="1108310" y="797205"/>
        <a:ext cx="1045352" cy="318705"/>
      </dsp:txXfrm>
    </dsp:sp>
    <dsp:sp modelId="{AD714196-8450-7B4F-963D-74CE05879482}">
      <dsp:nvSpPr>
        <dsp:cNvPr id="0" name=""/>
        <dsp:cNvSpPr/>
      </dsp:nvSpPr>
      <dsp:spPr>
        <a:xfrm>
          <a:off x="1108310" y="1195586"/>
          <a:ext cx="1045352" cy="3187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Gamified Analytics Developers</a:t>
          </a:r>
        </a:p>
      </dsp:txBody>
      <dsp:txXfrm>
        <a:off x="1108310" y="1195586"/>
        <a:ext cx="1045352" cy="318705"/>
      </dsp:txXfrm>
    </dsp:sp>
    <dsp:sp modelId="{F086BF4B-DC81-9C40-A60C-8EBF6BE1A06E}">
      <dsp:nvSpPr>
        <dsp:cNvPr id="0" name=""/>
        <dsp:cNvSpPr/>
      </dsp:nvSpPr>
      <dsp:spPr>
        <a:xfrm>
          <a:off x="1108310" y="1593968"/>
          <a:ext cx="1045352" cy="3187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Testing Team -2</a:t>
          </a:r>
        </a:p>
      </dsp:txBody>
      <dsp:txXfrm>
        <a:off x="1108310" y="1593968"/>
        <a:ext cx="1045352" cy="318705"/>
      </dsp:txXfrm>
    </dsp:sp>
    <dsp:sp modelId="{49EC5222-8ADD-5D40-9F5F-291C1B9979A8}">
      <dsp:nvSpPr>
        <dsp:cNvPr id="0" name=""/>
        <dsp:cNvSpPr/>
      </dsp:nvSpPr>
      <dsp:spPr>
        <a:xfrm>
          <a:off x="1108310" y="1992349"/>
          <a:ext cx="1045352" cy="3187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Deployment and Optimization -2</a:t>
          </a:r>
        </a:p>
      </dsp:txBody>
      <dsp:txXfrm>
        <a:off x="1108310" y="1992349"/>
        <a:ext cx="1045352" cy="318705"/>
      </dsp:txXfrm>
    </dsp:sp>
    <dsp:sp modelId="{25D56924-871A-6E4A-B70A-2C01290BCF22}">
      <dsp:nvSpPr>
        <dsp:cNvPr id="0" name=""/>
        <dsp:cNvSpPr/>
      </dsp:nvSpPr>
      <dsp:spPr>
        <a:xfrm>
          <a:off x="1108310" y="2390730"/>
          <a:ext cx="1045352" cy="3187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System Administrator</a:t>
          </a:r>
        </a:p>
      </dsp:txBody>
      <dsp:txXfrm>
        <a:off x="1108310" y="2390730"/>
        <a:ext cx="1045352" cy="318705"/>
      </dsp:txXfrm>
    </dsp:sp>
    <dsp:sp modelId="{66057C98-725E-F740-BDFC-2ECC9635AA3A}">
      <dsp:nvSpPr>
        <dsp:cNvPr id="0" name=""/>
        <dsp:cNvSpPr/>
      </dsp:nvSpPr>
      <dsp:spPr>
        <a:xfrm>
          <a:off x="1108310" y="2789112"/>
          <a:ext cx="1045352" cy="3187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Customer Support Representatives - 2</a:t>
          </a:r>
        </a:p>
      </dsp:txBody>
      <dsp:txXfrm>
        <a:off x="1108310" y="2789112"/>
        <a:ext cx="1045352" cy="318705"/>
      </dsp:txXfrm>
    </dsp:sp>
    <dsp:sp modelId="{B4F55D23-48CB-1C4E-AD6F-D36573E775D0}">
      <dsp:nvSpPr>
        <dsp:cNvPr id="0" name=""/>
        <dsp:cNvSpPr/>
      </dsp:nvSpPr>
      <dsp:spPr>
        <a:xfrm>
          <a:off x="1108310" y="3187493"/>
          <a:ext cx="1045352" cy="3187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Marketing and Support</a:t>
          </a:r>
        </a:p>
      </dsp:txBody>
      <dsp:txXfrm>
        <a:off x="1108310" y="3187493"/>
        <a:ext cx="1045352" cy="318705"/>
      </dsp:txXfrm>
    </dsp:sp>
    <dsp:sp modelId="{4CD72995-E2A5-7B43-9BE5-9D99D296850A}">
      <dsp:nvSpPr>
        <dsp:cNvPr id="0" name=""/>
        <dsp:cNvSpPr/>
      </dsp:nvSpPr>
      <dsp:spPr>
        <a:xfrm>
          <a:off x="2362733" y="2988303"/>
          <a:ext cx="1045352" cy="3187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Manager</a:t>
          </a:r>
        </a:p>
      </dsp:txBody>
      <dsp:txXfrm>
        <a:off x="2362733" y="2988303"/>
        <a:ext cx="1045352" cy="318705"/>
      </dsp:txXfrm>
    </dsp:sp>
    <dsp:sp modelId="{AB9F9AF1-A76E-CC44-8D2D-DAE0AD64BD89}">
      <dsp:nvSpPr>
        <dsp:cNvPr id="0" name=""/>
        <dsp:cNvSpPr/>
      </dsp:nvSpPr>
      <dsp:spPr>
        <a:xfrm>
          <a:off x="2362733" y="3386684"/>
          <a:ext cx="1045352" cy="31870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Team Member</a:t>
          </a:r>
        </a:p>
      </dsp:txBody>
      <dsp:txXfrm>
        <a:off x="2362733" y="3386684"/>
        <a:ext cx="1045352" cy="3187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401D4-0DFE-374F-A46B-F3DC8325A797}">
      <dsp:nvSpPr>
        <dsp:cNvPr id="0" name=""/>
        <dsp:cNvSpPr/>
      </dsp:nvSpPr>
      <dsp:spPr>
        <a:xfrm>
          <a:off x="1399362" y="3362921"/>
          <a:ext cx="2836589" cy="0"/>
        </a:xfrm>
        <a:prstGeom prst="line">
          <a:avLst/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EE9421-C143-444D-BFD3-1C5FCB46E737}">
      <dsp:nvSpPr>
        <dsp:cNvPr id="0" name=""/>
        <dsp:cNvSpPr/>
      </dsp:nvSpPr>
      <dsp:spPr>
        <a:xfrm>
          <a:off x="1399362" y="2884467"/>
          <a:ext cx="2397026" cy="0"/>
        </a:xfrm>
        <a:prstGeom prst="line">
          <a:avLst/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B7616F-1DC3-0848-BB8F-42CA86FF8033}">
      <dsp:nvSpPr>
        <dsp:cNvPr id="0" name=""/>
        <dsp:cNvSpPr/>
      </dsp:nvSpPr>
      <dsp:spPr>
        <a:xfrm>
          <a:off x="1399362" y="2215750"/>
          <a:ext cx="2238381" cy="0"/>
        </a:xfrm>
        <a:prstGeom prst="line">
          <a:avLst/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79AA5B-0858-C24F-8C2B-54DE2EA23FA9}">
      <dsp:nvSpPr>
        <dsp:cNvPr id="0" name=""/>
        <dsp:cNvSpPr/>
      </dsp:nvSpPr>
      <dsp:spPr>
        <a:xfrm>
          <a:off x="1399362" y="1547033"/>
          <a:ext cx="2397026" cy="0"/>
        </a:xfrm>
        <a:prstGeom prst="line">
          <a:avLst/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D7F40B-BA8B-5C4B-8B98-E95FE43D5EB5}">
      <dsp:nvSpPr>
        <dsp:cNvPr id="0" name=""/>
        <dsp:cNvSpPr/>
      </dsp:nvSpPr>
      <dsp:spPr>
        <a:xfrm>
          <a:off x="1399362" y="1068579"/>
          <a:ext cx="2836589" cy="0"/>
        </a:xfrm>
        <a:prstGeom prst="line">
          <a:avLst/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98DC36-8179-CE46-8C74-2AE5D2C223BE}">
      <dsp:nvSpPr>
        <dsp:cNvPr id="0" name=""/>
        <dsp:cNvSpPr/>
      </dsp:nvSpPr>
      <dsp:spPr>
        <a:xfrm>
          <a:off x="374" y="816762"/>
          <a:ext cx="2797976" cy="279797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2BD6CD-88E8-7042-8967-FE7DBA25B15C}">
      <dsp:nvSpPr>
        <dsp:cNvPr id="0" name=""/>
        <dsp:cNvSpPr/>
      </dsp:nvSpPr>
      <dsp:spPr>
        <a:xfrm>
          <a:off x="10133" y="1119320"/>
          <a:ext cx="2764562" cy="231645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  <a:highlight>
                <a:srgbClr val="008080"/>
              </a:highlight>
            </a:rPr>
            <a:t>Contingency Budget</a:t>
          </a:r>
        </a:p>
      </dsp:txBody>
      <dsp:txXfrm>
        <a:off x="10133" y="1119320"/>
        <a:ext cx="2764562" cy="231645"/>
      </dsp:txXfrm>
    </dsp:sp>
    <dsp:sp modelId="{1A2BB1C9-417E-C740-9CD6-22415E706E5E}">
      <dsp:nvSpPr>
        <dsp:cNvPr id="0" name=""/>
        <dsp:cNvSpPr/>
      </dsp:nvSpPr>
      <dsp:spPr>
        <a:xfrm>
          <a:off x="3984133" y="816762"/>
          <a:ext cx="503635" cy="50363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57D77-42FA-2C46-B13D-0D6D978602E6}">
      <dsp:nvSpPr>
        <dsp:cNvPr id="0" name=""/>
        <dsp:cNvSpPr/>
      </dsp:nvSpPr>
      <dsp:spPr>
        <a:xfrm>
          <a:off x="4487769" y="816762"/>
          <a:ext cx="765598" cy="503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Market Response</a:t>
          </a:r>
        </a:p>
      </dsp:txBody>
      <dsp:txXfrm>
        <a:off x="4487769" y="816762"/>
        <a:ext cx="765598" cy="503635"/>
      </dsp:txXfrm>
    </dsp:sp>
    <dsp:sp modelId="{26458800-89F8-174D-BC6A-BABBC1EF204F}">
      <dsp:nvSpPr>
        <dsp:cNvPr id="0" name=""/>
        <dsp:cNvSpPr/>
      </dsp:nvSpPr>
      <dsp:spPr>
        <a:xfrm>
          <a:off x="3544571" y="1295216"/>
          <a:ext cx="503635" cy="50363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EE540-1AA8-8342-BF54-76433C51A16F}">
      <dsp:nvSpPr>
        <dsp:cNvPr id="0" name=""/>
        <dsp:cNvSpPr/>
      </dsp:nvSpPr>
      <dsp:spPr>
        <a:xfrm>
          <a:off x="4048207" y="1295216"/>
          <a:ext cx="677302" cy="503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Scope Changes</a:t>
          </a:r>
        </a:p>
      </dsp:txBody>
      <dsp:txXfrm>
        <a:off x="4048207" y="1295216"/>
        <a:ext cx="677302" cy="503635"/>
      </dsp:txXfrm>
    </dsp:sp>
    <dsp:sp modelId="{EA716073-7D85-3B46-ADDE-9FD826845CD5}">
      <dsp:nvSpPr>
        <dsp:cNvPr id="0" name=""/>
        <dsp:cNvSpPr/>
      </dsp:nvSpPr>
      <dsp:spPr>
        <a:xfrm>
          <a:off x="3385926" y="1963932"/>
          <a:ext cx="503635" cy="50363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B1540-0C35-9945-A5D7-5C3EEFD6F30E}">
      <dsp:nvSpPr>
        <dsp:cNvPr id="0" name=""/>
        <dsp:cNvSpPr/>
      </dsp:nvSpPr>
      <dsp:spPr>
        <a:xfrm>
          <a:off x="3889562" y="1963932"/>
          <a:ext cx="794712" cy="503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Human Resources</a:t>
          </a:r>
        </a:p>
      </dsp:txBody>
      <dsp:txXfrm>
        <a:off x="3889562" y="1963932"/>
        <a:ext cx="794712" cy="503635"/>
      </dsp:txXfrm>
    </dsp:sp>
    <dsp:sp modelId="{0A86CC8C-3200-1D47-AAB0-0473A88C9799}">
      <dsp:nvSpPr>
        <dsp:cNvPr id="0" name=""/>
        <dsp:cNvSpPr/>
      </dsp:nvSpPr>
      <dsp:spPr>
        <a:xfrm>
          <a:off x="3544571" y="2632649"/>
          <a:ext cx="503635" cy="50363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20124-834A-C842-9105-66787ACD7309}">
      <dsp:nvSpPr>
        <dsp:cNvPr id="0" name=""/>
        <dsp:cNvSpPr/>
      </dsp:nvSpPr>
      <dsp:spPr>
        <a:xfrm>
          <a:off x="4048207" y="2632649"/>
          <a:ext cx="982089" cy="503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Risk Management</a:t>
          </a:r>
        </a:p>
      </dsp:txBody>
      <dsp:txXfrm>
        <a:off x="4048207" y="2632649"/>
        <a:ext cx="982089" cy="503635"/>
      </dsp:txXfrm>
    </dsp:sp>
    <dsp:sp modelId="{56BF2B94-A50F-9A4C-BE0C-2AC93EFF57C8}">
      <dsp:nvSpPr>
        <dsp:cNvPr id="0" name=""/>
        <dsp:cNvSpPr/>
      </dsp:nvSpPr>
      <dsp:spPr>
        <a:xfrm>
          <a:off x="3984133" y="3111103"/>
          <a:ext cx="503635" cy="503635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63B177-BA0B-6942-8880-3C702DBDA359}">
      <dsp:nvSpPr>
        <dsp:cNvPr id="0" name=""/>
        <dsp:cNvSpPr/>
      </dsp:nvSpPr>
      <dsp:spPr>
        <a:xfrm>
          <a:off x="4487769" y="3111103"/>
          <a:ext cx="1107809" cy="503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External Dependency Failures</a:t>
          </a:r>
        </a:p>
      </dsp:txBody>
      <dsp:txXfrm>
        <a:off x="4487769" y="3111103"/>
        <a:ext cx="1107809" cy="5036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CB8D9-26AE-034C-B645-D77396BA7F75}">
      <dsp:nvSpPr>
        <dsp:cNvPr id="0" name=""/>
        <dsp:cNvSpPr/>
      </dsp:nvSpPr>
      <dsp:spPr>
        <a:xfrm>
          <a:off x="1737377" y="3561151"/>
          <a:ext cx="85791" cy="85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6C9AD-DEB9-1641-B31B-0A038371C580}">
      <dsp:nvSpPr>
        <dsp:cNvPr id="0" name=""/>
        <dsp:cNvSpPr/>
      </dsp:nvSpPr>
      <dsp:spPr>
        <a:xfrm>
          <a:off x="1546273" y="3648291"/>
          <a:ext cx="85791" cy="85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400AF6-97A7-CE41-807E-DD7DD4A1ADE1}">
      <dsp:nvSpPr>
        <dsp:cNvPr id="0" name=""/>
        <dsp:cNvSpPr/>
      </dsp:nvSpPr>
      <dsp:spPr>
        <a:xfrm>
          <a:off x="1349518" y="3720029"/>
          <a:ext cx="85791" cy="85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4BC44-B35E-9A45-A008-27386A224CD3}">
      <dsp:nvSpPr>
        <dsp:cNvPr id="0" name=""/>
        <dsp:cNvSpPr/>
      </dsp:nvSpPr>
      <dsp:spPr>
        <a:xfrm>
          <a:off x="1147112" y="3775961"/>
          <a:ext cx="85791" cy="85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095A5-0E7A-9447-BAE7-409F15B7AFB7}">
      <dsp:nvSpPr>
        <dsp:cNvPr id="0" name=""/>
        <dsp:cNvSpPr/>
      </dsp:nvSpPr>
      <dsp:spPr>
        <a:xfrm>
          <a:off x="2630738" y="2833228"/>
          <a:ext cx="85791" cy="85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2F74D2-CD46-794A-9BB2-B6DD52803D73}">
      <dsp:nvSpPr>
        <dsp:cNvPr id="0" name=""/>
        <dsp:cNvSpPr/>
      </dsp:nvSpPr>
      <dsp:spPr>
        <a:xfrm>
          <a:off x="3140349" y="1765256"/>
          <a:ext cx="85791" cy="85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E5B546-8711-C84E-8EB2-ACFC09534D5D}">
      <dsp:nvSpPr>
        <dsp:cNvPr id="0" name=""/>
        <dsp:cNvSpPr/>
      </dsp:nvSpPr>
      <dsp:spPr>
        <a:xfrm>
          <a:off x="3002671" y="432622"/>
          <a:ext cx="85791" cy="85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2ABBC8-A4B0-BD4A-ADAA-859408ECB77B}">
      <dsp:nvSpPr>
        <dsp:cNvPr id="0" name=""/>
        <dsp:cNvSpPr/>
      </dsp:nvSpPr>
      <dsp:spPr>
        <a:xfrm>
          <a:off x="3124937" y="345887"/>
          <a:ext cx="85791" cy="85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594F1-EDDF-C14B-8FDE-6788B5F513C2}">
      <dsp:nvSpPr>
        <dsp:cNvPr id="0" name=""/>
        <dsp:cNvSpPr/>
      </dsp:nvSpPr>
      <dsp:spPr>
        <a:xfrm>
          <a:off x="3247203" y="259152"/>
          <a:ext cx="85791" cy="85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E68C4-0B14-2E4E-A9C2-998A5E72A2C5}">
      <dsp:nvSpPr>
        <dsp:cNvPr id="0" name=""/>
        <dsp:cNvSpPr/>
      </dsp:nvSpPr>
      <dsp:spPr>
        <a:xfrm>
          <a:off x="3369468" y="345887"/>
          <a:ext cx="85791" cy="85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C3515-48BF-814F-B5B1-BD6F895FD7C4}">
      <dsp:nvSpPr>
        <dsp:cNvPr id="0" name=""/>
        <dsp:cNvSpPr/>
      </dsp:nvSpPr>
      <dsp:spPr>
        <a:xfrm>
          <a:off x="3492247" y="432622"/>
          <a:ext cx="85791" cy="85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510539-8BAC-E54E-9339-F35FD201EDC2}">
      <dsp:nvSpPr>
        <dsp:cNvPr id="0" name=""/>
        <dsp:cNvSpPr/>
      </dsp:nvSpPr>
      <dsp:spPr>
        <a:xfrm>
          <a:off x="3247203" y="442349"/>
          <a:ext cx="85791" cy="85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5E876-E2C2-7742-8C62-331DC5AD681C}">
      <dsp:nvSpPr>
        <dsp:cNvPr id="0" name=""/>
        <dsp:cNvSpPr/>
      </dsp:nvSpPr>
      <dsp:spPr>
        <a:xfrm>
          <a:off x="3247203" y="625546"/>
          <a:ext cx="85791" cy="85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49BC0-23C0-B14C-9932-BCC9D5138124}">
      <dsp:nvSpPr>
        <dsp:cNvPr id="0" name=""/>
        <dsp:cNvSpPr/>
      </dsp:nvSpPr>
      <dsp:spPr>
        <a:xfrm>
          <a:off x="576773" y="4024902"/>
          <a:ext cx="1846826" cy="646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912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b="0" i="0" kern="1200"/>
            <a:t>Vision: Shaping the future of education together</a:t>
          </a:r>
          <a:endParaRPr lang="en-CA" sz="1000" kern="1200"/>
        </a:p>
      </dsp:txBody>
      <dsp:txXfrm>
        <a:off x="608334" y="4056463"/>
        <a:ext cx="1783704" cy="583415"/>
      </dsp:txXfrm>
    </dsp:sp>
    <dsp:sp modelId="{46AA6E2A-4D06-0444-8E40-B1E97974FB0F}">
      <dsp:nvSpPr>
        <dsp:cNvPr id="0" name=""/>
        <dsp:cNvSpPr/>
      </dsp:nvSpPr>
      <dsp:spPr>
        <a:xfrm>
          <a:off x="145870" y="3462393"/>
          <a:ext cx="856372" cy="856403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04921-F1B0-A44F-A784-0172C51AC3EA}">
      <dsp:nvSpPr>
        <dsp:cNvPr id="0" name=""/>
        <dsp:cNvSpPr/>
      </dsp:nvSpPr>
      <dsp:spPr>
        <a:xfrm>
          <a:off x="2396590" y="3306839"/>
          <a:ext cx="1846826" cy="6285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912" tIns="38100" rIns="38100" bIns="3810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CA" sz="1000" b="0" i="0" kern="1200"/>
            <a:t>Risk Mitigation: Prepared to navigate challenges with resilience</a:t>
          </a:r>
          <a:endParaRPr lang="en-CA" sz="1000" kern="1200"/>
        </a:p>
      </dsp:txBody>
      <dsp:txXfrm>
        <a:off x="2427273" y="3337522"/>
        <a:ext cx="1785460" cy="567188"/>
      </dsp:txXfrm>
    </dsp:sp>
    <dsp:sp modelId="{DEE33336-1E3A-EC43-82A0-30FB9167131A}">
      <dsp:nvSpPr>
        <dsp:cNvPr id="0" name=""/>
        <dsp:cNvSpPr/>
      </dsp:nvSpPr>
      <dsp:spPr>
        <a:xfrm>
          <a:off x="1803647" y="2864572"/>
          <a:ext cx="856372" cy="856403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23000" r="-2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587229-503B-2A45-8B58-6BBA701A92BD}">
      <dsp:nvSpPr>
        <dsp:cNvPr id="0" name=""/>
        <dsp:cNvSpPr/>
      </dsp:nvSpPr>
      <dsp:spPr>
        <a:xfrm>
          <a:off x="3090863" y="2311846"/>
          <a:ext cx="1846826" cy="7330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912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b="0" i="0" kern="1200"/>
            <a:t>ROI: Demonstrated financial viability and sustainability</a:t>
          </a:r>
          <a:endParaRPr lang="en-CA" sz="1000" kern="1200"/>
        </a:p>
      </dsp:txBody>
      <dsp:txXfrm>
        <a:off x="3126649" y="2347632"/>
        <a:ext cx="1775254" cy="661501"/>
      </dsp:txXfrm>
    </dsp:sp>
    <dsp:sp modelId="{E42AF5BC-F4EE-7948-9797-92018493B3F2}">
      <dsp:nvSpPr>
        <dsp:cNvPr id="0" name=""/>
        <dsp:cNvSpPr/>
      </dsp:nvSpPr>
      <dsp:spPr>
        <a:xfrm>
          <a:off x="2509500" y="1921839"/>
          <a:ext cx="856372" cy="856403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16000" r="-16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6468D-4DA6-C243-8492-3796C450E967}">
      <dsp:nvSpPr>
        <dsp:cNvPr id="0" name=""/>
        <dsp:cNvSpPr/>
      </dsp:nvSpPr>
      <dsp:spPr>
        <a:xfrm>
          <a:off x="3351520" y="1108080"/>
          <a:ext cx="1806177" cy="8481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912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b="0" i="0" kern="1200"/>
            <a:t>Market Feasibility: Growing demand for digital learning solutions</a:t>
          </a:r>
          <a:endParaRPr lang="en-US" sz="1000" kern="1200"/>
        </a:p>
      </dsp:txBody>
      <dsp:txXfrm>
        <a:off x="3392922" y="1149482"/>
        <a:ext cx="1723373" cy="765317"/>
      </dsp:txXfrm>
    </dsp:sp>
    <dsp:sp modelId="{371007DB-3EB1-ED4C-8448-DF8BAF0290E9}">
      <dsp:nvSpPr>
        <dsp:cNvPr id="0" name=""/>
        <dsp:cNvSpPr/>
      </dsp:nvSpPr>
      <dsp:spPr>
        <a:xfrm>
          <a:off x="2819273" y="798746"/>
          <a:ext cx="856372" cy="856403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t="-5000" b="-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DEE98-D667-A648-A8A8-D40C8ED4DD77}">
      <dsp:nvSpPr>
        <dsp:cNvPr id="0" name=""/>
        <dsp:cNvSpPr/>
      </dsp:nvSpPr>
      <dsp:spPr>
        <a:xfrm>
          <a:off x="415752" y="0"/>
          <a:ext cx="4471580" cy="4471580"/>
        </a:xfrm>
        <a:prstGeom prst="triangl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6CCE1-1FA6-BF41-845E-7B6EFA2514D5}">
      <dsp:nvSpPr>
        <dsp:cNvPr id="0" name=""/>
        <dsp:cNvSpPr/>
      </dsp:nvSpPr>
      <dsp:spPr>
        <a:xfrm>
          <a:off x="2651542" y="447594"/>
          <a:ext cx="2906527" cy="63580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b="1" i="1" kern="1200"/>
            <a:t>Join the Pilot Program: </a:t>
          </a:r>
          <a:r>
            <a:rPr lang="en-CA" sz="1050" b="0" i="0" kern="1200"/>
            <a:t>Become early adopters and experience EduQuest firsthand</a:t>
          </a:r>
          <a:endParaRPr lang="en-CA" sz="1050" kern="1200"/>
        </a:p>
      </dsp:txBody>
      <dsp:txXfrm>
        <a:off x="2682579" y="478631"/>
        <a:ext cx="2844453" cy="573728"/>
      </dsp:txXfrm>
    </dsp:sp>
    <dsp:sp modelId="{48B8FEAA-4901-A642-BA21-F550F84BC2CF}">
      <dsp:nvSpPr>
        <dsp:cNvPr id="0" name=""/>
        <dsp:cNvSpPr/>
      </dsp:nvSpPr>
      <dsp:spPr>
        <a:xfrm>
          <a:off x="2651542" y="1162872"/>
          <a:ext cx="2906527" cy="63580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b="1" i="1" kern="1200"/>
            <a:t>Engage with Us: </a:t>
          </a:r>
          <a:r>
            <a:rPr lang="en-CA" sz="1050" b="0" i="0" kern="1200"/>
            <a:t>Schedule follow-up meetings to become part of Legacy</a:t>
          </a:r>
          <a:endParaRPr lang="en-CA" sz="1050" kern="1200"/>
        </a:p>
      </dsp:txBody>
      <dsp:txXfrm>
        <a:off x="2682579" y="1193909"/>
        <a:ext cx="2844453" cy="573728"/>
      </dsp:txXfrm>
    </dsp:sp>
    <dsp:sp modelId="{5843DAD7-2FDB-B443-9B40-CB92801D8D15}">
      <dsp:nvSpPr>
        <dsp:cNvPr id="0" name=""/>
        <dsp:cNvSpPr/>
      </dsp:nvSpPr>
      <dsp:spPr>
        <a:xfrm>
          <a:off x="2651542" y="1878150"/>
          <a:ext cx="2906527" cy="63580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i="1" kern="1200"/>
            <a:t>P</a:t>
          </a:r>
          <a:r>
            <a:rPr lang="en-CA" sz="1050" b="1" i="1" kern="1200"/>
            <a:t>rovide Feedback: </a:t>
          </a:r>
          <a:r>
            <a:rPr lang="en-CA" sz="1050" b="0" i="0" kern="1200"/>
            <a:t>Your insights are crucial in refining EduQuest for success.</a:t>
          </a:r>
          <a:endParaRPr lang="en-US" sz="1050" kern="1200"/>
        </a:p>
      </dsp:txBody>
      <dsp:txXfrm>
        <a:off x="2682579" y="1909187"/>
        <a:ext cx="2844453" cy="573728"/>
      </dsp:txXfrm>
    </dsp:sp>
    <dsp:sp modelId="{D9E4375B-E85F-6048-81B1-990E58A3BC7E}">
      <dsp:nvSpPr>
        <dsp:cNvPr id="0" name=""/>
        <dsp:cNvSpPr/>
      </dsp:nvSpPr>
      <dsp:spPr>
        <a:xfrm>
          <a:off x="2651542" y="2593429"/>
          <a:ext cx="2906527" cy="63580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b="1" i="1" kern="1200"/>
            <a:t>Commit to Collaboration: </a:t>
          </a:r>
          <a:r>
            <a:rPr lang="en-CA" sz="1050" b="0" i="0" kern="1200"/>
            <a:t>Let's forge strong partnerships to drive innovation.</a:t>
          </a:r>
          <a:endParaRPr lang="en-US" sz="1050" kern="1200"/>
        </a:p>
      </dsp:txBody>
      <dsp:txXfrm>
        <a:off x="2682579" y="2624466"/>
        <a:ext cx="2844453" cy="573728"/>
      </dsp:txXfrm>
    </dsp:sp>
    <dsp:sp modelId="{AF2619DD-29D8-1342-85B9-D16EB2FBFEA0}">
      <dsp:nvSpPr>
        <dsp:cNvPr id="0" name=""/>
        <dsp:cNvSpPr/>
      </dsp:nvSpPr>
      <dsp:spPr>
        <a:xfrm>
          <a:off x="2651542" y="3308707"/>
          <a:ext cx="2906527" cy="63580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50" b="1" i="1" kern="1200"/>
            <a:t>Take the Next Step: </a:t>
          </a:r>
          <a:r>
            <a:rPr lang="en-CA" sz="1050" b="0" i="0" kern="1200"/>
            <a:t>Sign on as a partner, invest, or express your commitment to support EduQuest</a:t>
          </a:r>
          <a:endParaRPr lang="en-CA" sz="1050" kern="1200"/>
        </a:p>
      </dsp:txBody>
      <dsp:txXfrm>
        <a:off x="2682579" y="3339744"/>
        <a:ext cx="2844453" cy="573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80FAF-BAEE-2C44-96A7-DE9C23D57734}" type="datetimeFigureOut">
              <a:rPr lang="en-US" smtClean="0"/>
              <a:t>4/11/24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637F4-EACC-9148-8AF4-8C3489E98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28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637F4-EACC-9148-8AF4-8C3489E986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81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32BB-94E5-D286-7CA8-8699690F1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CA78A-276E-FCB4-5CE4-E6108F3345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624BE-6FF6-7C76-04D3-5FF91F36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EF5C-EBFC-814E-8877-77BB7FE8DFA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B04E9-1FC0-233D-AC3F-F177118B6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130BD-B452-F34F-2077-1CCA4EA94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4DF7-A400-9042-9EE7-1896289BE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93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4402-8210-F1B4-981C-690D6F55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B0EF4B-86E4-DCB4-62DC-116AE9489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139B7-CBA3-1046-A167-5F9A2845E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EF5C-EBFC-814E-8877-77BB7FE8DFA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DDB39-101D-AC05-235F-9A7695E27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D1709-F181-A2B2-74DA-6BD019B80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4DF7-A400-9042-9EE7-1896289BE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50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8F2F72-0275-50F3-DAC3-9100712032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8C46F-427F-35BE-D558-56594379B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DCD78-C4E1-0887-975C-BFA333CB6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EF5C-EBFC-814E-8877-77BB7FE8DFA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133EA-2348-A980-D6A0-66043A06E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08AE8-C687-DFDE-3B7B-FC5D83CB0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4DF7-A400-9042-9EE7-1896289BE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43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65D5-A6B7-A95E-8804-D46274F2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2CEBA-60F3-DA5C-002F-B289453E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9F2A8-8AFB-754D-84E9-5FFB8AF73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EF5C-EBFC-814E-8877-77BB7FE8DFA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669AA-2F79-0F3E-5B0E-740A88CC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B4EC4-B85A-2797-ED33-01AE8005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4DF7-A400-9042-9EE7-1896289BE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62BDC-C9B0-1C0F-78B4-F150D1B7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F0D37-8D6F-FF49-FD6A-EBFAF3A79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CA019-F58F-7589-457C-E27CE6CC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EF5C-EBFC-814E-8877-77BB7FE8DFA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6CFE4-7F2E-A9F9-7B36-539F27751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7A7E3-B0CC-F2DB-E86E-2701EDFF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4DF7-A400-9042-9EE7-1896289BE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3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1C92C-DAC1-5A2C-F025-6F10E08E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CFC7A-2243-8A64-E2EC-18E6F6B12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1756A-6FA5-78D3-A596-1A0343D2F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516EDB-E7AF-5937-2CB9-DB8977A68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EF5C-EBFC-814E-8877-77BB7FE8DFA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808AC-9FB2-D1D2-3A2B-C18831126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EED5A-F70D-A293-8AB2-7021429E4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4DF7-A400-9042-9EE7-1896289BE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8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6B777-1419-E0D9-992F-A29E4494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58D41-4342-DEAB-152D-662BA289E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B80EA-5B75-A7A5-EBD0-737A56338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5144D-F2F9-118C-C637-605A7A5631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28E21-3C7C-C633-D040-D399FEC17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A3015B-ABBB-DEB3-6949-8CD81C782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EF5C-EBFC-814E-8877-77BB7FE8DFA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937E7A-2497-69F6-1CF2-0877F1887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BCD76A-1252-B7E7-834E-D329A26B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4DF7-A400-9042-9EE7-1896289BE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36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B662-FC72-9AFC-CA96-985DA5E5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73CAB1-B9C7-A608-F3D7-A0DAB0755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EF5C-EBFC-814E-8877-77BB7FE8DFA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271C06-54F5-26DA-7DBA-789AF10E7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CA93E-5774-93FF-F85C-AB572A93D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4DF7-A400-9042-9EE7-1896289BE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04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6FEC52-9A7D-7207-7C54-B8ECC7189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EF5C-EBFC-814E-8877-77BB7FE8DFA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C89D2-DE39-6576-6C9E-BCD2E435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12E72-C533-FA77-1B2C-D2CB094F6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4DF7-A400-9042-9EE7-1896289BE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4B4DA-72D2-41FB-33E4-D84D27A21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154AC-6DEC-BBC9-4EED-8F9EA2287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58D69-6429-C736-03A8-6A17B2FBC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A99F2-86CE-4C96-D2D0-64C852885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EF5C-EBFC-814E-8877-77BB7FE8DFA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B7629-EB0A-949B-C953-5EEBDC360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2392A-67A3-03F5-BA55-D9C8BC4A2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4DF7-A400-9042-9EE7-1896289BE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77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0DAA7-D4B4-3990-FD1E-60FD4818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4082BE-5FA1-4F56-CEB5-6D02DAF868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8B4D8-823F-CC02-B9C6-987210733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233BA-060D-691C-E189-AE621D337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EF5C-EBFC-814E-8877-77BB7FE8DFA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812E2-07E6-DED5-9200-D04444D3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1F7F9-5576-C498-3CAE-65C80003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4DF7-A400-9042-9EE7-1896289BE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3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BD0603-6232-75A5-7E34-2D55F10D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52A23-F9F6-2F4B-1FA2-94DA38064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340A3-945A-E31F-046B-1410003B02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87EF5C-EBFC-814E-8877-77BB7FE8DFA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51A97-D36A-83C0-26B9-DEAF6C82D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99F19-CE11-29A3-2422-C3FA3E96FD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F24DF7-A400-9042-9EE7-1896289BE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5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eshva-p/SOEN_6841_Projec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ive.google.com/drive/folders/1j3bT0iJnyWKvbDBjRPq57_P2YxuEMGGF?usp=sharing" TargetMode="Externa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DA8C3-A93E-CD43-E462-72FA0C2CA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6489" y="1025911"/>
            <a:ext cx="4984813" cy="2354757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>
                <a:latin typeface="Calibri"/>
                <a:ea typeface="Calibri"/>
                <a:cs typeface="Calibri"/>
              </a:rPr>
              <a:t>Educational Gamification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EE1D47-0282-773A-7036-6EA818E70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6489" y="3501484"/>
            <a:ext cx="4061482" cy="104621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300" i="1">
                <a:solidFill>
                  <a:schemeClr val="accent1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Transforming Learning Through Gamified Education</a:t>
            </a:r>
          </a:p>
        </p:txBody>
      </p:sp>
      <p:pic>
        <p:nvPicPr>
          <p:cNvPr id="6" name="Picture 5" descr="A group of people sitting at a table with laptops and headphones&#10;&#10;Description automatically generated">
            <a:extLst>
              <a:ext uri="{FF2B5EF4-FFF2-40B4-BE49-F238E27FC236}">
                <a16:creationId xmlns:a16="http://schemas.microsoft.com/office/drawing/2014/main" id="{65484C8C-D1B5-DDAE-478A-0C105BA4D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5" r="6215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0DFF60-8DDC-7260-1619-E77F76C78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515" y="51290"/>
            <a:ext cx="397215" cy="3475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A98412-9FC2-C956-5864-D57499D3BE52}"/>
              </a:ext>
            </a:extLst>
          </p:cNvPr>
          <p:cNvSpPr txBox="1"/>
          <p:nvPr/>
        </p:nvSpPr>
        <p:spPr>
          <a:xfrm>
            <a:off x="8129730" y="51290"/>
            <a:ext cx="4059221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n-US" sz="1400">
                <a:hlinkClick r:id="rId4"/>
              </a:rPr>
              <a:t>https://github.com/Meshva-p/SOEN_6841_Project</a:t>
            </a:r>
            <a:endParaRPr 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6FE6-C09F-637A-2F4B-B1BD60861DEF}"/>
              </a:ext>
            </a:extLst>
          </p:cNvPr>
          <p:cNvSpPr txBox="1"/>
          <p:nvPr/>
        </p:nvSpPr>
        <p:spPr>
          <a:xfrm>
            <a:off x="6186489" y="5295928"/>
            <a:ext cx="498481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>
                <a:ea typeface="+mn-lt"/>
                <a:cs typeface="+mn-lt"/>
              </a:rPr>
              <a:t>Group 1:</a:t>
            </a:r>
          </a:p>
          <a:p>
            <a:pPr algn="l"/>
            <a:r>
              <a:rPr lang="en-US" sz="1400">
                <a:ea typeface="+mn-lt"/>
                <a:cs typeface="+mn-lt"/>
              </a:rPr>
              <a:t>Jasmanpreet Kaur Bedi		40231120</a:t>
            </a:r>
          </a:p>
          <a:p>
            <a:pPr algn="l"/>
            <a:r>
              <a:rPr lang="en-US" sz="1400">
                <a:ea typeface="+mn-lt"/>
                <a:cs typeface="+mn-lt"/>
              </a:rPr>
              <a:t>Anirudh Boddu		40225271</a:t>
            </a:r>
          </a:p>
          <a:p>
            <a:pPr algn="l"/>
            <a:r>
              <a:rPr lang="en-US" sz="1400">
                <a:ea typeface="+mn-lt"/>
                <a:cs typeface="+mn-lt"/>
              </a:rPr>
              <a:t>Meshva Patel		40255073</a:t>
            </a:r>
          </a:p>
          <a:p>
            <a:pPr algn="l"/>
            <a:r>
              <a:rPr lang="en-US" sz="1400">
                <a:ea typeface="+mn-lt"/>
                <a:cs typeface="+mn-lt"/>
              </a:rPr>
              <a:t>Aswiin Ravi Prakash		40278497</a:t>
            </a:r>
          </a:p>
        </p:txBody>
      </p:sp>
    </p:spTree>
    <p:extLst>
      <p:ext uri="{BB962C8B-B14F-4D97-AF65-F5344CB8AC3E}">
        <p14:creationId xmlns:p14="http://schemas.microsoft.com/office/powerpoint/2010/main" val="3606269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8" name="Content Placeholder 2">
            <a:extLst>
              <a:ext uri="{FF2B5EF4-FFF2-40B4-BE49-F238E27FC236}">
                <a16:creationId xmlns:a16="http://schemas.microsoft.com/office/drawing/2014/main" id="{0FAF58C4-3B84-9DE2-6A6E-34ECFA52D2B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0" name="Title 1">
            <a:extLst>
              <a:ext uri="{FF2B5EF4-FFF2-40B4-BE49-F238E27FC236}">
                <a16:creationId xmlns:a16="http://schemas.microsoft.com/office/drawing/2014/main" id="{761A35D0-FF18-51F9-0918-9FAE2AEE1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r>
              <a:rPr lang="en-US" b="1">
                <a:latin typeface="Calibri"/>
                <a:ea typeface="Calibri"/>
                <a:cs typeface="Calibri"/>
              </a:rPr>
              <a:t>Risk Management Overview</a:t>
            </a:r>
            <a:endParaRPr lang="en-US">
              <a:latin typeface="Aptos Display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743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DA7F8-0D36-E161-C9ED-B34CCEB1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2649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Calibri"/>
                <a:ea typeface="Calibri"/>
                <a:cs typeface="Calibri"/>
              </a:rPr>
              <a:t>Budget Overview</a:t>
            </a:r>
          </a:p>
        </p:txBody>
      </p:sp>
      <p:sp>
        <p:nvSpPr>
          <p:cNvPr id="57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CAA349F-468A-16B1-7F0B-275F3C8931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935216"/>
              </p:ext>
            </p:extLst>
          </p:nvPr>
        </p:nvGraphicFramePr>
        <p:xfrm>
          <a:off x="6446902" y="2157101"/>
          <a:ext cx="4268724" cy="2950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FACB4AA-4002-B402-E4CB-594CDF104D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7435402"/>
              </p:ext>
            </p:extLst>
          </p:nvPr>
        </p:nvGraphicFramePr>
        <p:xfrm>
          <a:off x="408033" y="2282756"/>
          <a:ext cx="5337066" cy="2895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9A306-C0C0-3BF2-7FEA-DD0565C5D81F}"/>
              </a:ext>
            </a:extLst>
          </p:cNvPr>
          <p:cNvSpPr txBox="1"/>
          <p:nvPr/>
        </p:nvSpPr>
        <p:spPr>
          <a:xfrm>
            <a:off x="313508" y="5506966"/>
            <a:ext cx="11473543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n-CA" sz="1400">
                <a:effectLst/>
                <a:latin typeface="Calibri"/>
                <a:ea typeface="Calibri"/>
                <a:cs typeface="Calibri"/>
              </a:rPr>
              <a:t>Budgeting for the project is divided into key categories to ensure thorough planning and efficient resource allocation. Development costs cover frontend and backend development, AI integration, and analytics modules, totaling $450,000. Testing costs, crucial for software reliability, amount to $150,000, while deployment costs, including beta release and optimization, reach $100,000. Marketing expenses for launch and maintenance costs for ongoing improvements sum up to $875,000. This detailed breakdown ensures effective management and execution of the project within budget constraints.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F34FBD6F-6896-7B40-BF50-D98D2D791D2B}"/>
              </a:ext>
            </a:extLst>
          </p:cNvPr>
          <p:cNvSpPr/>
          <p:nvPr/>
        </p:nvSpPr>
        <p:spPr>
          <a:xfrm>
            <a:off x="5981701" y="2141178"/>
            <a:ext cx="476250" cy="296663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00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14652-8BCD-D799-75C1-F72B61CAB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>
                <a:latin typeface="Calibri"/>
                <a:ea typeface="Calibri"/>
                <a:cs typeface="Calibri"/>
              </a:rPr>
              <a:t>Resource Costing and Contingency Budget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92AE59B-4182-9CE4-A21B-30D100248B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9062819"/>
              </p:ext>
            </p:extLst>
          </p:nvPr>
        </p:nvGraphicFramePr>
        <p:xfrm>
          <a:off x="745455" y="1859188"/>
          <a:ext cx="3988621" cy="3705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A8B21B9-ED2E-6D99-7A57-EFB5383E37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921401"/>
              </p:ext>
            </p:extLst>
          </p:nvPr>
        </p:nvGraphicFramePr>
        <p:xfrm>
          <a:off x="6197726" y="1708422"/>
          <a:ext cx="5595954" cy="4431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2828DE5-91BF-4986-7190-D6F6CDE98BA9}"/>
              </a:ext>
            </a:extLst>
          </p:cNvPr>
          <p:cNvSpPr txBox="1"/>
          <p:nvPr/>
        </p:nvSpPr>
        <p:spPr>
          <a:xfrm>
            <a:off x="119198" y="5702896"/>
            <a:ext cx="5453743" cy="9387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CA" sz="1100">
                <a:effectLst/>
                <a:latin typeface="Calibri"/>
                <a:ea typeface="Calibri"/>
                <a:cs typeface="Calibri"/>
              </a:rPr>
              <a:t>The project's resource costing encompasses a diverse team of skilled professionals crucial for translating vision into a cutting-edge educational gamification solution. From lead developers to AI specialists and marketing teams, each member plays a vital role in ensuring the platform's success. With a total resource cost of $1,980,000, our project budget is set at $2,855,000, encompassing both resource and other essential expenses</a:t>
            </a:r>
            <a:endParaRPr lang="en-CA" sz="1100" b="0" i="0">
              <a:solidFill>
                <a:srgbClr val="FFFFFF"/>
              </a:solidFill>
              <a:effectLst/>
              <a:highlight>
                <a:srgbClr val="212121"/>
              </a:highlight>
              <a:latin typeface="Calibri"/>
              <a:ea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6C6082-6F40-0837-CF31-978E35CCC9AC}"/>
              </a:ext>
            </a:extLst>
          </p:cNvPr>
          <p:cNvSpPr txBox="1"/>
          <p:nvPr/>
        </p:nvSpPr>
        <p:spPr>
          <a:xfrm>
            <a:off x="6197726" y="5702896"/>
            <a:ext cx="5453743" cy="9387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CA" sz="1100">
                <a:effectLst/>
                <a:latin typeface="Calibri"/>
                <a:ea typeface="Calibri"/>
                <a:cs typeface="Calibri"/>
              </a:rPr>
              <a:t>A contingency budget is vital for handling unexpected costs during the project. We've set aside 10% of the total budget for this purpose, covering risks like technology glitches, scope changes, and human resource needs. With this adjustment, our total project budget becomes $3,140,500, ensuring we're prepared for any surprises while keeping the project on track.</a:t>
            </a:r>
            <a:endParaRPr lang="en-CA" sz="1100" b="0" i="0">
              <a:solidFill>
                <a:srgbClr val="FFFFFF"/>
              </a:solidFill>
              <a:effectLst/>
              <a:highlight>
                <a:srgbClr val="212121"/>
              </a:highlight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621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7B20D-956E-D880-92F1-6009125B7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" y="171450"/>
            <a:ext cx="9663892" cy="1153478"/>
          </a:xfrm>
        </p:spPr>
        <p:txBody>
          <a:bodyPr>
            <a:noAutofit/>
          </a:bodyPr>
          <a:lstStyle/>
          <a:p>
            <a:r>
              <a:rPr lang="en-US" sz="4000"/>
              <a:t>Transforming Learning Experiences with </a:t>
            </a:r>
            <a:r>
              <a:rPr lang="en-US" sz="4000" b="1" err="1"/>
              <a:t>EduQuest</a:t>
            </a:r>
            <a:r>
              <a:rPr lang="en-US" sz="4000"/>
              <a:t>- Conclusion and Call to Action…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38A847-26BB-AFE1-9B40-CD38FF55FD72}"/>
              </a:ext>
            </a:extLst>
          </p:cNvPr>
          <p:cNvSpPr txBox="1"/>
          <p:nvPr/>
        </p:nvSpPr>
        <p:spPr>
          <a:xfrm>
            <a:off x="2838473" y="6355243"/>
            <a:ext cx="61306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/>
              <a:t>Let's Shape the Future of Education Together!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E8F460B-A20A-8108-2894-B2741ED0D5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939260"/>
              </p:ext>
            </p:extLst>
          </p:nvPr>
        </p:nvGraphicFramePr>
        <p:xfrm>
          <a:off x="186689" y="1469985"/>
          <a:ext cx="5303569" cy="4778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CB4BCF8-6615-8B2A-5624-25973D5505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1724813"/>
              </p:ext>
            </p:extLst>
          </p:nvPr>
        </p:nvGraphicFramePr>
        <p:xfrm>
          <a:off x="5972538" y="1632031"/>
          <a:ext cx="5973822" cy="4471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A2EE71F-6E43-A63F-F66B-0410735941D6}"/>
              </a:ext>
            </a:extLst>
          </p:cNvPr>
          <p:cNvSpPr txBox="1"/>
          <p:nvPr/>
        </p:nvSpPr>
        <p:spPr>
          <a:xfrm>
            <a:off x="6701742" y="5826611"/>
            <a:ext cx="2453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>
                <a:solidFill>
                  <a:schemeClr val="bg1"/>
                </a:solidFill>
              </a:rPr>
              <a:t>Take Action with EduQuest</a:t>
            </a:r>
          </a:p>
        </p:txBody>
      </p:sp>
    </p:spTree>
    <p:extLst>
      <p:ext uri="{BB962C8B-B14F-4D97-AF65-F5344CB8AC3E}">
        <p14:creationId xmlns:p14="http://schemas.microsoft.com/office/powerpoint/2010/main" val="3609528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A6A29-8C8D-2254-63E0-B4A661E9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2400" b="1">
                <a:latin typeface="Calibri"/>
                <a:ea typeface="Calibri"/>
                <a:cs typeface="Calibri"/>
              </a:rPr>
              <a:t>Introduction:</a:t>
            </a:r>
            <a:r>
              <a:rPr lang="en-US" sz="2200">
                <a:latin typeface="Aptos Display"/>
                <a:ea typeface="Calibri"/>
                <a:cs typeface="Calibri"/>
              </a:rPr>
              <a:t> </a:t>
            </a:r>
            <a:r>
              <a:rPr lang="en-US" sz="2200">
                <a:latin typeface="Calibri"/>
                <a:ea typeface="Calibri"/>
                <a:cs typeface="Calibri"/>
              </a:rPr>
              <a:t>Revolutionizing</a:t>
            </a:r>
            <a:r>
              <a:rPr lang="en-US" sz="2200">
                <a:latin typeface="Calibri"/>
                <a:ea typeface="+mj-lt"/>
                <a:cs typeface="+mj-lt"/>
              </a:rPr>
              <a:t> Learning for the Digital Age</a:t>
            </a:r>
            <a:endParaRPr lang="en-US" sz="2200">
              <a:latin typeface="Calibri"/>
              <a:ea typeface="Calibri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A3A97C-4CAA-33F5-AA36-7E15AC91F0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0875451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782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A122C1-BDC0-E94A-A5BB-4537CE33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2400" b="1">
                <a:latin typeface="Calibri"/>
                <a:cs typeface="Calibri"/>
              </a:rPr>
              <a:t>Market Justification:</a:t>
            </a:r>
            <a:r>
              <a:rPr lang="en-US" sz="4600">
                <a:latin typeface="Calibri"/>
                <a:cs typeface="Calibri"/>
              </a:rPr>
              <a:t> </a:t>
            </a:r>
            <a:r>
              <a:rPr lang="en-US" sz="2200">
                <a:latin typeface="Calibri"/>
                <a:ea typeface="+mj-lt"/>
                <a:cs typeface="+mj-lt"/>
              </a:rPr>
              <a:t>Tapping into Educational Technology Trends</a:t>
            </a:r>
            <a:endParaRPr lang="en-US" sz="2200">
              <a:latin typeface="Calibri"/>
              <a:cs typeface="Calibri"/>
            </a:endParaRPr>
          </a:p>
        </p:txBody>
      </p:sp>
      <p:sp>
        <p:nvSpPr>
          <p:cNvPr id="3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F1883-17B6-D486-2B39-690BE5FAA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400" b="1">
                <a:latin typeface="Calibri"/>
                <a:cs typeface="Calibri"/>
              </a:rPr>
              <a:t>Market Analysis Findings:</a:t>
            </a:r>
            <a:endParaRPr lang="en-US" sz="1400">
              <a:latin typeface="Calibri"/>
              <a:cs typeface="Calibri"/>
            </a:endParaRPr>
          </a:p>
          <a:p>
            <a:pPr lvl="1"/>
            <a:r>
              <a:rPr lang="en-US" sz="1400" u="sng">
                <a:latin typeface="Calibri"/>
                <a:cs typeface="Calibri"/>
              </a:rPr>
              <a:t>Rapid Growth in EdTech</a:t>
            </a:r>
            <a:r>
              <a:rPr lang="en-US" sz="1400">
                <a:latin typeface="Calibri"/>
                <a:cs typeface="Calibri"/>
              </a:rPr>
              <a:t>: The global education technology market is experiencing exponential growth, with a </a:t>
            </a:r>
            <a:r>
              <a:rPr lang="en-US" sz="1400" b="1">
                <a:latin typeface="Calibri"/>
                <a:cs typeface="Calibri"/>
              </a:rPr>
              <a:t>projected market size of $404 billion by 2025</a:t>
            </a:r>
            <a:r>
              <a:rPr lang="en-US" sz="1400">
                <a:latin typeface="Calibri"/>
                <a:cs typeface="Calibri"/>
              </a:rPr>
              <a:t>, driven by the increasing adoption of digital learning solutions and the shift towards online education (Source: Research and Markets).</a:t>
            </a:r>
          </a:p>
          <a:p>
            <a:pPr lvl="1"/>
            <a:r>
              <a:rPr lang="en-US" sz="1400" u="sng">
                <a:latin typeface="Calibri"/>
                <a:cs typeface="Calibri"/>
              </a:rPr>
              <a:t>Rising Demand for Gamified Learning</a:t>
            </a:r>
            <a:r>
              <a:rPr lang="en-US" sz="1400">
                <a:latin typeface="Calibri"/>
                <a:cs typeface="Calibri"/>
              </a:rPr>
              <a:t>: The gamification market in education is </a:t>
            </a:r>
            <a:r>
              <a:rPr lang="en-US" sz="1400" b="1">
                <a:latin typeface="Calibri"/>
                <a:cs typeface="Calibri"/>
              </a:rPr>
              <a:t>expected to grow at a CAGR of 32% between 2021 and 2026</a:t>
            </a:r>
            <a:r>
              <a:rPr lang="en-US" sz="1400">
                <a:latin typeface="Calibri"/>
                <a:cs typeface="Calibri"/>
              </a:rPr>
              <a:t>, reaching a value of $7.8 billion, indicating a significant demand for gamified learning platforms (Source: Mordor Intelligence).</a:t>
            </a:r>
          </a:p>
          <a:p>
            <a:pPr lvl="1"/>
            <a:r>
              <a:rPr lang="en-US" sz="1400" u="sng">
                <a:latin typeface="Calibri"/>
                <a:cs typeface="Calibri"/>
              </a:rPr>
              <a:t>Emphasis on Personalized Learning</a:t>
            </a:r>
            <a:r>
              <a:rPr lang="en-US" sz="1400">
                <a:latin typeface="Calibri"/>
                <a:cs typeface="Calibri"/>
              </a:rPr>
              <a:t>: Personalized learning platforms are gaining traction, with </a:t>
            </a:r>
            <a:r>
              <a:rPr lang="en-US" sz="1400" b="1">
                <a:latin typeface="Calibri"/>
                <a:cs typeface="Calibri"/>
              </a:rPr>
              <a:t>88% of teachers expressing interest in using adaptive learning technologie</a:t>
            </a:r>
            <a:r>
              <a:rPr lang="en-US" sz="1400">
                <a:latin typeface="Calibri"/>
                <a:cs typeface="Calibri"/>
              </a:rPr>
              <a:t>s to meet individual student needs (Source: </a:t>
            </a:r>
            <a:r>
              <a:rPr lang="en-US" sz="1400" err="1">
                <a:latin typeface="Calibri"/>
                <a:cs typeface="Calibri"/>
              </a:rPr>
              <a:t>EdSurge</a:t>
            </a:r>
            <a:r>
              <a:rPr lang="en-US" sz="1400">
                <a:latin typeface="Calibri"/>
                <a:cs typeface="Calibri"/>
              </a:rPr>
              <a:t>).</a:t>
            </a:r>
          </a:p>
          <a:p>
            <a:pPr lvl="1"/>
            <a:r>
              <a:rPr lang="en-US" sz="1400" u="sng">
                <a:latin typeface="Calibri"/>
                <a:cs typeface="Calibri"/>
              </a:rPr>
              <a:t>Addressing Accessibility Needs</a:t>
            </a:r>
            <a:r>
              <a:rPr lang="en-US" sz="1400">
                <a:latin typeface="Calibri"/>
                <a:cs typeface="Calibri"/>
              </a:rPr>
              <a:t>: The global e-learning market, driven by the need for accessible and flexible learning solutions, is </a:t>
            </a:r>
            <a:r>
              <a:rPr lang="en-US" sz="1400" b="1">
                <a:latin typeface="Calibri"/>
                <a:cs typeface="Calibri"/>
              </a:rPr>
              <a:t>projected to reach $374.3 billion by 2026</a:t>
            </a:r>
            <a:r>
              <a:rPr lang="en-US" sz="1400">
                <a:latin typeface="Calibri"/>
                <a:cs typeface="Calibri"/>
              </a:rPr>
              <a:t>, reflecting the growing emphasis on accessibility and inclusivity in education (Source: Globe Newswire).</a:t>
            </a:r>
          </a:p>
        </p:txBody>
      </p:sp>
      <p:pic>
        <p:nvPicPr>
          <p:cNvPr id="4" name="Picture 3" descr="A globe with graphs and charts&#10;&#10;Description automatically generated">
            <a:extLst>
              <a:ext uri="{FF2B5EF4-FFF2-40B4-BE49-F238E27FC236}">
                <a16:creationId xmlns:a16="http://schemas.microsoft.com/office/drawing/2014/main" id="{41AAAD65-FABD-06C2-FD5E-2780339D5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5" r="-3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0EDC1-60C7-E29C-EFAA-B5635E7FF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2400" b="1">
                <a:latin typeface="Calibri"/>
                <a:ea typeface="+mj-lt"/>
                <a:cs typeface="+mj-lt"/>
              </a:rPr>
              <a:t>Project Relevance and Potential Success:</a:t>
            </a:r>
            <a:r>
              <a:rPr lang="en-US" sz="4200" b="1">
                <a:ea typeface="+mj-lt"/>
                <a:cs typeface="+mj-lt"/>
              </a:rPr>
              <a:t> </a:t>
            </a:r>
            <a:r>
              <a:rPr lang="en-US" sz="2200">
                <a:latin typeface="Calibri"/>
                <a:ea typeface="+mj-lt"/>
                <a:cs typeface="+mj-lt"/>
              </a:rPr>
              <a:t>Harnessing Market Trends for Success</a:t>
            </a: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alking with a briefcase and graph&#10;&#10;Description automatically generated">
            <a:extLst>
              <a:ext uri="{FF2B5EF4-FFF2-40B4-BE49-F238E27FC236}">
                <a16:creationId xmlns:a16="http://schemas.microsoft.com/office/drawing/2014/main" id="{78E32B55-EC8D-97D1-125B-D353ED70F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40" b="-1"/>
          <a:stretch/>
        </p:blipFill>
        <p:spPr>
          <a:xfrm>
            <a:off x="572492" y="2002056"/>
            <a:ext cx="3381874" cy="3583985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CDA95-1DD2-6462-FC6E-67ECB0DF0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980" y="1899866"/>
            <a:ext cx="7923227" cy="48482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400" b="1">
                <a:latin typeface="Calibri"/>
                <a:ea typeface="+mn-lt"/>
                <a:cs typeface="+mn-lt"/>
              </a:rPr>
              <a:t>Aligning with Market Trends:</a:t>
            </a:r>
            <a:endParaRPr lang="en-US" sz="1400">
              <a:latin typeface="Calibri"/>
              <a:cs typeface="Calibri"/>
            </a:endParaRPr>
          </a:p>
          <a:p>
            <a:pPr lvl="1"/>
            <a:r>
              <a:rPr lang="en-US" sz="1400">
                <a:latin typeface="Calibri"/>
                <a:ea typeface="+mn-lt"/>
                <a:cs typeface="+mn-lt"/>
              </a:rPr>
              <a:t>Our project capitalizes on these key trends, offering a gamified learning platform that provides personalized, engaging, and accessible learning experiences.</a:t>
            </a:r>
          </a:p>
          <a:p>
            <a:pPr marL="0" indent="0">
              <a:buNone/>
            </a:pPr>
            <a:r>
              <a:rPr lang="en-US" sz="1400" b="1">
                <a:latin typeface="Calibri"/>
                <a:ea typeface="+mn-lt"/>
                <a:cs typeface="+mn-lt"/>
              </a:rPr>
              <a:t>Meeting Evolving Needs:</a:t>
            </a:r>
            <a:endParaRPr lang="en-US" sz="1400">
              <a:latin typeface="Calibri"/>
              <a:cs typeface="Calibri"/>
            </a:endParaRPr>
          </a:p>
          <a:p>
            <a:pPr lvl="1"/>
            <a:r>
              <a:rPr lang="en-US" sz="1400">
                <a:latin typeface="Calibri"/>
                <a:ea typeface="+mn-lt"/>
                <a:cs typeface="+mn-lt"/>
              </a:rPr>
              <a:t>By addressing the demand for interactive and adaptive learning solutions, our project meets the evolving needs of educators, students, and educational institutions in the digital age.</a:t>
            </a:r>
          </a:p>
          <a:p>
            <a:pPr marL="0" indent="0">
              <a:buNone/>
            </a:pPr>
            <a:r>
              <a:rPr lang="en-US" sz="1400" b="1">
                <a:latin typeface="Calibri"/>
                <a:ea typeface="+mn-lt"/>
                <a:cs typeface="+mn-lt"/>
              </a:rPr>
              <a:t>Competitive Advantage:</a:t>
            </a:r>
            <a:endParaRPr lang="en-US" sz="1400">
              <a:latin typeface="Calibri"/>
              <a:cs typeface="Calibri"/>
            </a:endParaRPr>
          </a:p>
          <a:p>
            <a:pPr lvl="1"/>
            <a:r>
              <a:rPr lang="en-US" sz="1400">
                <a:latin typeface="Calibri"/>
                <a:ea typeface="+mn-lt"/>
                <a:cs typeface="+mn-lt"/>
              </a:rPr>
              <a:t>With a focus on innovation, usability, and content relevance, our project aims to differentiate itself in the market and establish a competitive edge.</a:t>
            </a:r>
            <a:endParaRPr lang="en-US" sz="1400" u="sng">
              <a:latin typeface="Calibri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 b="1">
                <a:latin typeface="Calibri"/>
                <a:ea typeface="+mn-lt"/>
                <a:cs typeface="+mn-lt"/>
              </a:rPr>
              <a:t>Market Growth Opportunities:</a:t>
            </a:r>
            <a:endParaRPr lang="en-US" sz="1400">
              <a:latin typeface="Calibri"/>
              <a:cs typeface="Calibri"/>
            </a:endParaRPr>
          </a:p>
          <a:p>
            <a:pPr lvl="1"/>
            <a:r>
              <a:rPr lang="en-US" sz="1400">
                <a:latin typeface="Calibri"/>
                <a:ea typeface="+mn-lt"/>
                <a:cs typeface="+mn-lt"/>
              </a:rPr>
              <a:t>The projected growth of the education technology market presents significant opportunities for our project to gain traction, expand its user base, and achieve long-term success.</a:t>
            </a:r>
          </a:p>
          <a:p>
            <a:endParaRPr lang="en-US"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303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8F6E7B5-0AAA-FFE2-7225-B92F4A26AFF8}"/>
              </a:ext>
            </a:extLst>
          </p:cNvPr>
          <p:cNvSpPr txBox="1"/>
          <p:nvPr/>
        </p:nvSpPr>
        <p:spPr>
          <a:xfrm>
            <a:off x="293078" y="422031"/>
            <a:ext cx="580292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00" b="1">
                <a:latin typeface="Calibri"/>
                <a:ea typeface="Calibri"/>
                <a:cs typeface="Calibri"/>
              </a:rPr>
              <a:t>Feasibility Study</a:t>
            </a:r>
          </a:p>
        </p:txBody>
      </p:sp>
      <p:pic>
        <p:nvPicPr>
          <p:cNvPr id="2" name="Content Placeholder 1" descr="A diagram of a market&#10;&#10;Description automatically generated">
            <a:extLst>
              <a:ext uri="{FF2B5EF4-FFF2-40B4-BE49-F238E27FC236}">
                <a16:creationId xmlns:a16="http://schemas.microsoft.com/office/drawing/2014/main" id="{165DD107-CD73-0962-1175-F7928EA41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3" y="1006409"/>
            <a:ext cx="6834019" cy="2675489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3D9BEC5-19D1-A867-6064-AF7CC3128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388664"/>
              </p:ext>
            </p:extLst>
          </p:nvPr>
        </p:nvGraphicFramePr>
        <p:xfrm>
          <a:off x="6951784" y="1008184"/>
          <a:ext cx="5237152" cy="593220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09288">
                  <a:extLst>
                    <a:ext uri="{9D8B030D-6E8A-4147-A177-3AD203B41FA5}">
                      <a16:colId xmlns:a16="http://schemas.microsoft.com/office/drawing/2014/main" val="3127908382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1555048115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3553931261"/>
                    </a:ext>
                  </a:extLst>
                </a:gridCol>
                <a:gridCol w="1309288">
                  <a:extLst>
                    <a:ext uri="{9D8B030D-6E8A-4147-A177-3AD203B41FA5}">
                      <a16:colId xmlns:a16="http://schemas.microsoft.com/office/drawing/2014/main" val="2805374031"/>
                    </a:ext>
                  </a:extLst>
                </a:gridCol>
              </a:tblGrid>
              <a:tr h="63010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Expense Category</a:t>
                      </a:r>
                      <a:endParaRPr lang="en-US" sz="120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Estimated Cost ($)/yearly</a:t>
                      </a:r>
                      <a:endParaRPr lang="en-US" sz="1200">
                        <a:solidFill>
                          <a:schemeClr val="tx1"/>
                        </a:solidFill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endParaRPr lang="en-US" sz="120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Expense Category</a:t>
                      </a:r>
                      <a:endParaRPr lang="en-US" sz="1200">
                        <a:solidFill>
                          <a:schemeClr val="tx1"/>
                        </a:solidFill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endParaRPr lang="en-US" sz="120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Estimated Cost ($)/yearly</a:t>
                      </a:r>
                      <a:endParaRPr lang="en-US" sz="120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3614883875"/>
                  </a:ext>
                </a:extLst>
              </a:tr>
              <a:tr h="63010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Development Costs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$100,000 - $600,000+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Initial Product Rollout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$30,000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90009"/>
                  </a:ext>
                </a:extLst>
              </a:tr>
              <a:tr h="45007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Testing Costs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$150,000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AWS Costs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$20,000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817488"/>
                  </a:ext>
                </a:extLst>
              </a:tr>
              <a:tr h="63010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Tech infrastructure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$50,000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Storage Costs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$10,000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0741"/>
                  </a:ext>
                </a:extLst>
              </a:tr>
              <a:tr h="63010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Office Space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$100,000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3rd Party Integration Costs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$15,000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544943"/>
                  </a:ext>
                </a:extLst>
              </a:tr>
              <a:tr h="63010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Tech Equipment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$75,000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Licensing and Legal Fees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$25,000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403281"/>
                  </a:ext>
                </a:extLst>
              </a:tr>
              <a:tr h="45007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Training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$20,000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Deposits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$15,000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169433"/>
                  </a:ext>
                </a:extLst>
              </a:tr>
              <a:tr h="63010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Research and Development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$50,000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Travel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$10,000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40945"/>
                  </a:ext>
                </a:extLst>
              </a:tr>
              <a:tr h="45007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Marketing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$200,000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Buffer Allowance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$50,000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244610"/>
                  </a:ext>
                </a:extLst>
              </a:tr>
              <a:tr h="72012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Maintenance and Support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20% - 30% of development cost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Employee Payroll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$80,000</a:t>
                      </a:r>
                      <a:endParaRPr lang="en-US" sz="12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20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813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2DEA70-90A8-C9F5-38D4-ADC1FF2B6D8B}"/>
              </a:ext>
            </a:extLst>
          </p:cNvPr>
          <p:cNvSpPr txBox="1"/>
          <p:nvPr/>
        </p:nvSpPr>
        <p:spPr>
          <a:xfrm>
            <a:off x="6946149" y="636181"/>
            <a:ext cx="3108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Economic Feasibility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FDFDB-41D4-F5DB-ABBC-1EBEA93A3C16}"/>
              </a:ext>
            </a:extLst>
          </p:cNvPr>
          <p:cNvSpPr txBox="1"/>
          <p:nvPr/>
        </p:nvSpPr>
        <p:spPr>
          <a:xfrm>
            <a:off x="123190" y="3967683"/>
            <a:ext cx="684332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libri"/>
                <a:ea typeface="+mn-lt"/>
                <a:cs typeface="+mn-lt"/>
              </a:rPr>
              <a:t>In terms of Technical Operations Impact Analysis, the Potential Challenges that could arise: 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400">
                <a:latin typeface="Calibri"/>
                <a:ea typeface="+mn-lt"/>
                <a:cs typeface="+mn-lt"/>
              </a:rPr>
              <a:t> </a:t>
            </a:r>
            <a:r>
              <a:rPr lang="en-US" sz="1400" u="sng">
                <a:latin typeface="Calibri"/>
                <a:ea typeface="+mn-lt"/>
                <a:cs typeface="+mn-lt"/>
              </a:rPr>
              <a:t>Integration Complexity</a:t>
            </a:r>
            <a:r>
              <a:rPr lang="en-US" sz="1400">
                <a:latin typeface="Calibri"/>
                <a:ea typeface="+mn-lt"/>
                <a:cs typeface="+mn-lt"/>
              </a:rPr>
              <a:t>: Careful planning and collaboration are required for integrating the new software into existing educational workflows.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400">
                <a:latin typeface="Calibri"/>
                <a:ea typeface="+mn-lt"/>
                <a:cs typeface="+mn-lt"/>
              </a:rPr>
              <a:t> </a:t>
            </a:r>
            <a:r>
              <a:rPr lang="en-US" sz="1400" u="sng">
                <a:latin typeface="Calibri"/>
                <a:ea typeface="+mn-lt"/>
                <a:cs typeface="+mn-lt"/>
              </a:rPr>
              <a:t>User Adoption</a:t>
            </a:r>
            <a:r>
              <a:rPr lang="en-US" sz="1400">
                <a:latin typeface="Calibri"/>
                <a:ea typeface="+mn-lt"/>
                <a:cs typeface="+mn-lt"/>
              </a:rPr>
              <a:t>: Educators and students may require training and support for effective use, necessitating investment in comprehensive training programs and user-friendly interfaces.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400">
                <a:latin typeface="Calibri"/>
                <a:ea typeface="+mn-lt"/>
                <a:cs typeface="+mn-lt"/>
              </a:rPr>
              <a:t> </a:t>
            </a:r>
            <a:r>
              <a:rPr lang="en-US" sz="1400" u="sng">
                <a:latin typeface="Calibri"/>
                <a:ea typeface="+mn-lt"/>
                <a:cs typeface="+mn-lt"/>
              </a:rPr>
              <a:t>Technical Dependencies</a:t>
            </a:r>
            <a:r>
              <a:rPr lang="en-US" sz="1400">
                <a:latin typeface="Calibri"/>
                <a:ea typeface="+mn-lt"/>
                <a:cs typeface="+mn-lt"/>
              </a:rPr>
              <a:t>: Reliance on cloud infrastructure and third-party services introduces risks to system availability and performance, mitigated by implementing contingency plans and SLAs.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400">
                <a:latin typeface="Calibri"/>
                <a:ea typeface="+mn-lt"/>
                <a:cs typeface="+mn-lt"/>
              </a:rPr>
              <a:t> </a:t>
            </a:r>
            <a:r>
              <a:rPr lang="en-US" sz="1400" u="sng">
                <a:latin typeface="Calibri"/>
                <a:ea typeface="+mn-lt"/>
                <a:cs typeface="+mn-lt"/>
              </a:rPr>
              <a:t>Compliance and Regulation</a:t>
            </a:r>
            <a:r>
              <a:rPr lang="en-US" sz="1400">
                <a:latin typeface="Calibri"/>
                <a:ea typeface="+mn-lt"/>
                <a:cs typeface="+mn-lt"/>
              </a:rPr>
              <a:t>: Ensuring compliance with data protection laws and standards involves establishing robust data governance practices and conducting regular compliance audits.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endParaRPr lang="en-US" sz="14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259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AF68CB5-D519-4070-A998-B86F0FB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character in front of a computer screen&#10;&#10;Description automatically generated">
            <a:extLst>
              <a:ext uri="{FF2B5EF4-FFF2-40B4-BE49-F238E27FC236}">
                <a16:creationId xmlns:a16="http://schemas.microsoft.com/office/drawing/2014/main" id="{7341F3B3-0C77-80D3-8197-21DAA4C16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"/>
          <a:stretch/>
        </p:blipFill>
        <p:spPr>
          <a:xfrm>
            <a:off x="312678" y="501986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769973" h="2769973">
                <a:moveTo>
                  <a:pt x="133430" y="0"/>
                </a:moveTo>
                <a:lnTo>
                  <a:pt x="2636543" y="0"/>
                </a:lnTo>
                <a:cubicBezTo>
                  <a:pt x="2710234" y="0"/>
                  <a:pt x="2769973" y="59739"/>
                  <a:pt x="2769973" y="133430"/>
                </a:cubicBezTo>
                <a:lnTo>
                  <a:pt x="2769973" y="2636543"/>
                </a:lnTo>
                <a:cubicBezTo>
                  <a:pt x="2769973" y="2710234"/>
                  <a:pt x="2710234" y="2769973"/>
                  <a:pt x="2636543" y="2769973"/>
                </a:cubicBezTo>
                <a:lnTo>
                  <a:pt x="133430" y="2769973"/>
                </a:lnTo>
                <a:cubicBezTo>
                  <a:pt x="59739" y="2769973"/>
                  <a:pt x="0" y="2710234"/>
                  <a:pt x="0" y="2636543"/>
                </a:cubicBezTo>
                <a:lnTo>
                  <a:pt x="0" y="133430"/>
                </a:lnTo>
                <a:cubicBezTo>
                  <a:pt x="0" y="59739"/>
                  <a:pt x="59739" y="0"/>
                  <a:pt x="133430" y="0"/>
                </a:cubicBezTo>
                <a:close/>
              </a:path>
            </a:pathLst>
          </a:cu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F9F8A4-AE09-49FD-134A-A9ECC5461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"/>
          <a:stretch/>
        </p:blipFill>
        <p:spPr>
          <a:xfrm>
            <a:off x="3276002" y="501987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7" name="Picture 6" descr="A person wearing headphones sitting at a desk with a computer&#10;&#10;Description automatically generated">
            <a:extLst>
              <a:ext uri="{FF2B5EF4-FFF2-40B4-BE49-F238E27FC236}">
                <a16:creationId xmlns:a16="http://schemas.microsoft.com/office/drawing/2014/main" id="{DB6D38EF-3FE5-6FA2-A124-E3626197C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"/>
          <a:stretch/>
        </p:blipFill>
        <p:spPr>
          <a:xfrm>
            <a:off x="312774" y="3429005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6" name="Picture 5" descr="Cartoon character in front of a computer screen&#10;&#10;Description automatically generated">
            <a:extLst>
              <a:ext uri="{FF2B5EF4-FFF2-40B4-BE49-F238E27FC236}">
                <a16:creationId xmlns:a16="http://schemas.microsoft.com/office/drawing/2014/main" id="{26DD765B-3917-2F91-9FE7-1A627F139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1"/>
          <a:stretch/>
        </p:blipFill>
        <p:spPr>
          <a:xfrm>
            <a:off x="3276003" y="3428994"/>
            <a:ext cx="2769973" cy="2769974"/>
          </a:xfrm>
          <a:custGeom>
            <a:avLst/>
            <a:gdLst/>
            <a:ahLst/>
            <a:cxnLst/>
            <a:rect l="l" t="t" r="r" b="b"/>
            <a:pathLst>
              <a:path w="3118718" h="3118719">
                <a:moveTo>
                  <a:pt x="127306" y="0"/>
                </a:moveTo>
                <a:lnTo>
                  <a:pt x="2991412" y="0"/>
                </a:lnTo>
                <a:cubicBezTo>
                  <a:pt x="3061721" y="0"/>
                  <a:pt x="3118718" y="56997"/>
                  <a:pt x="3118718" y="127306"/>
                </a:cubicBezTo>
                <a:lnTo>
                  <a:pt x="3118718" y="2991413"/>
                </a:lnTo>
                <a:cubicBezTo>
                  <a:pt x="3118718" y="3061722"/>
                  <a:pt x="3061721" y="3118719"/>
                  <a:pt x="2991412" y="3118719"/>
                </a:cubicBezTo>
                <a:lnTo>
                  <a:pt x="127306" y="3118719"/>
                </a:lnTo>
                <a:cubicBezTo>
                  <a:pt x="56997" y="3118719"/>
                  <a:pt x="0" y="3061722"/>
                  <a:pt x="0" y="2991413"/>
                </a:cubicBezTo>
                <a:lnTo>
                  <a:pt x="0" y="127306"/>
                </a:lnTo>
                <a:cubicBezTo>
                  <a:pt x="0" y="56997"/>
                  <a:pt x="56997" y="0"/>
                  <a:pt x="127306" y="0"/>
                </a:cubicBezTo>
                <a:close/>
              </a:path>
            </a:pathLst>
          </a:custGeom>
        </p:spPr>
      </p:pic>
      <p:sp>
        <p:nvSpPr>
          <p:cNvPr id="37" name="Arc 36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6468">
            <a:off x="7783403" y="326268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1E5A9-CEAC-C94C-8244-9F8F83A39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28" y="750767"/>
            <a:ext cx="5015804" cy="1325563"/>
          </a:xfrm>
        </p:spPr>
        <p:txBody>
          <a:bodyPr>
            <a:normAutofit/>
          </a:bodyPr>
          <a:lstStyle/>
          <a:p>
            <a:r>
              <a:rPr lang="en-US" sz="2400" b="1">
                <a:latin typeface="Calibri"/>
                <a:ea typeface="Calibri"/>
                <a:cs typeface="Calibri"/>
              </a:rPr>
              <a:t>Solution Highlights:</a:t>
            </a:r>
            <a:r>
              <a:rPr lang="en-US" sz="2200">
                <a:latin typeface="Calibri"/>
                <a:ea typeface="Calibri"/>
                <a:cs typeface="Calibri"/>
              </a:rPr>
              <a:t> </a:t>
            </a:r>
            <a:r>
              <a:rPr lang="en-US" sz="2200">
                <a:latin typeface="Calibri"/>
                <a:ea typeface="+mj-lt"/>
                <a:cs typeface="+mj-lt"/>
              </a:rPr>
              <a:t>Unlocking the Power of Educational Gamification</a:t>
            </a:r>
            <a:r>
              <a:rPr lang="en-US" sz="2800" b="1">
                <a:latin typeface="Calibri"/>
                <a:ea typeface="+mj-lt"/>
                <a:cs typeface="+mj-lt"/>
              </a:rPr>
              <a:t> </a:t>
            </a:r>
            <a:br>
              <a:rPr lang="en-US" sz="2800" b="1">
                <a:latin typeface="Calibri"/>
                <a:ea typeface="Calibri"/>
                <a:cs typeface="Calibri"/>
              </a:rPr>
            </a:br>
            <a:endParaRPr lang="en-US" sz="2200">
              <a:latin typeface="Calibri"/>
              <a:ea typeface="Calibri"/>
              <a:cs typeface="Calibri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4B4C679-4AED-81E4-23B3-E1FD3C45C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728" y="1946684"/>
            <a:ext cx="501580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>
                <a:latin typeface="Calibri"/>
                <a:ea typeface="Calibri"/>
                <a:cs typeface="Calibri"/>
              </a:rPr>
              <a:t>Virtual Classroom:</a:t>
            </a:r>
            <a:r>
              <a:rPr lang="en-US" sz="2200">
                <a:latin typeface="Calibri"/>
                <a:ea typeface="Calibri"/>
                <a:cs typeface="Calibri"/>
              </a:rPr>
              <a:t> </a:t>
            </a:r>
            <a:r>
              <a:rPr lang="en-US" sz="140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Experience dynamic online learning environments where educators engage students through interactive lessons, simulations, and collaborative activities.</a:t>
            </a:r>
            <a:endParaRPr lang="en-US" sz="1400">
              <a:latin typeface="Calibri"/>
              <a:ea typeface="+mn-lt"/>
              <a:cs typeface="+mn-lt"/>
            </a:endParaRPr>
          </a:p>
          <a:p>
            <a:r>
              <a:rPr lang="en-US" sz="1600" b="1">
                <a:latin typeface="Calibri"/>
                <a:ea typeface="Calibri"/>
                <a:cs typeface="Calibri"/>
              </a:rPr>
              <a:t>Game Library Canvas:</a:t>
            </a:r>
            <a:r>
              <a:rPr lang="en-US" sz="2200">
                <a:latin typeface="Calibri"/>
                <a:ea typeface="Calibri"/>
                <a:cs typeface="Calibri"/>
              </a:rPr>
              <a:t> </a:t>
            </a:r>
            <a:r>
              <a:rPr lang="en-US" sz="140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Empower educators with tools for streamlined lesson planning, data-driven instruction, and personalized feedback to enhance teaching effectiveness.</a:t>
            </a:r>
            <a:endParaRPr lang="en-US" sz="1400">
              <a:latin typeface="Calibri"/>
              <a:ea typeface="+mn-lt"/>
              <a:cs typeface="+mn-lt"/>
            </a:endParaRPr>
          </a:p>
          <a:p>
            <a:r>
              <a:rPr lang="en-US" sz="1600" b="1">
                <a:latin typeface="Calibri"/>
                <a:ea typeface="Calibri"/>
                <a:cs typeface="Calibri"/>
              </a:rPr>
              <a:t>Student Dashboard:</a:t>
            </a:r>
            <a:r>
              <a:rPr lang="en-US" sz="2200">
                <a:latin typeface="Calibri"/>
                <a:ea typeface="Calibri"/>
                <a:cs typeface="Calibri"/>
              </a:rPr>
              <a:t> </a:t>
            </a:r>
            <a:r>
              <a:rPr lang="en-US" sz="140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Elevate students' learning experiences with personalized learning paths, engaging games and activities, and comprehensive progress tracking.</a:t>
            </a:r>
            <a:endParaRPr lang="en-US" sz="1400">
              <a:latin typeface="Calibri"/>
              <a:ea typeface="+mn-lt"/>
              <a:cs typeface="+mn-lt"/>
            </a:endParaRPr>
          </a:p>
          <a:p>
            <a:r>
              <a:rPr lang="en-US" sz="1600" b="1">
                <a:latin typeface="Calibri"/>
                <a:ea typeface="Calibri"/>
                <a:cs typeface="Calibri"/>
              </a:rPr>
              <a:t>Educator Dashboard:</a:t>
            </a:r>
            <a:r>
              <a:rPr lang="en-US" sz="2200">
                <a:latin typeface="Calibri"/>
                <a:ea typeface="Calibri"/>
                <a:cs typeface="Calibri"/>
              </a:rPr>
              <a:t> </a:t>
            </a:r>
            <a:r>
              <a:rPr lang="en-US" sz="1400">
                <a:solidFill>
                  <a:srgbClr val="0D0D0D"/>
                </a:solidFill>
                <a:latin typeface="Calibri"/>
                <a:ea typeface="+mn-lt"/>
                <a:cs typeface="+mn-lt"/>
              </a:rPr>
              <a:t>Dive into a world of educational games and puzzles designed to reinforce key concepts and make learning enjoyable.</a:t>
            </a:r>
            <a:endParaRPr lang="en-US" sz="14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9614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F6E7B5-0AAA-FFE2-7225-B92F4A26AFF8}"/>
              </a:ext>
            </a:extLst>
          </p:cNvPr>
          <p:cNvSpPr txBox="1"/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latin typeface="Calibri"/>
                <a:ea typeface="Calibri"/>
                <a:cs typeface="Calibri"/>
              </a:rPr>
              <a:t>Our solution</a:t>
            </a:r>
            <a:r>
              <a:rPr lang="en-US" sz="4400" b="1">
                <a:latin typeface="Calibri"/>
                <a:ea typeface="Calibri"/>
                <a:cs typeface="Calibri"/>
              </a:rPr>
              <a:t> </a:t>
            </a:r>
            <a:endParaRPr lang="en-US" sz="4400" b="1" kern="1200">
              <a:latin typeface="Calibri"/>
              <a:ea typeface="Calibri"/>
              <a:cs typeface="Calibri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A96E18E-C25E-D702-B9F5-CD416885D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338797"/>
            <a:ext cx="7246268" cy="2084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71450" indent="-171450"/>
            <a:r>
              <a:rPr lang="en-US" sz="1400">
                <a:latin typeface="Calibri"/>
                <a:ea typeface="Calibri"/>
                <a:cs typeface="Calibri"/>
              </a:rPr>
              <a:t>Personalized lesson plans and interactive activities enhance comprehension and engagement, leading to better learning outcomes.</a:t>
            </a:r>
          </a:p>
          <a:p>
            <a:r>
              <a:rPr lang="en-US" sz="1400" u="sng">
                <a:latin typeface="Calibri"/>
                <a:ea typeface="Calibri"/>
                <a:cs typeface="Calibri"/>
              </a:rPr>
              <a:t>Increased Student Engagement</a:t>
            </a:r>
            <a:r>
              <a:rPr lang="en-US" sz="1400">
                <a:latin typeface="Calibri"/>
                <a:ea typeface="Calibri"/>
                <a:cs typeface="Calibri"/>
              </a:rPr>
              <a:t>: Gamification elements such as badges and rewards motivate students, resulting in higher participation and retention rates.</a:t>
            </a:r>
          </a:p>
          <a:p>
            <a:r>
              <a:rPr lang="en-US" sz="1400" u="sng">
                <a:latin typeface="Calibri"/>
                <a:ea typeface="Calibri"/>
                <a:cs typeface="Calibri"/>
              </a:rPr>
              <a:t>Enhanced Teaching Practices</a:t>
            </a:r>
            <a:r>
              <a:rPr lang="en-US" sz="1400">
                <a:latin typeface="Calibri"/>
                <a:ea typeface="Calibri"/>
                <a:cs typeface="Calibri"/>
              </a:rPr>
              <a:t>: Data-driven insights enable educators to tailor instruction, address individual needs, and refine teaching methods, fostering continuous improvement.</a:t>
            </a:r>
          </a:p>
        </p:txBody>
      </p:sp>
      <p:pic>
        <p:nvPicPr>
          <p:cNvPr id="5" name="Content Placeholder 4" descr="A diagram of a virtual class&#10;&#10;Description automatically generated">
            <a:extLst>
              <a:ext uri="{FF2B5EF4-FFF2-40B4-BE49-F238E27FC236}">
                <a16:creationId xmlns:a16="http://schemas.microsoft.com/office/drawing/2014/main" id="{E8855927-5CFB-4F2B-7ED1-AE25811E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3" t="10327" r="-44" b="5038"/>
          <a:stretch/>
        </p:blipFill>
        <p:spPr>
          <a:xfrm>
            <a:off x="150290" y="2679685"/>
            <a:ext cx="12043351" cy="379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5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E8F3D302-D26E-E93C-652E-0DF03473E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474" b="5429"/>
          <a:stretch/>
        </p:blipFill>
        <p:spPr>
          <a:xfrm>
            <a:off x="-146157" y="137502"/>
            <a:ext cx="4299788" cy="65850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F6E7B5-0AAA-FFE2-7225-B92F4A26AFF8}"/>
              </a:ext>
            </a:extLst>
          </p:cNvPr>
          <p:cNvSpPr txBox="1"/>
          <p:nvPr/>
        </p:nvSpPr>
        <p:spPr>
          <a:xfrm>
            <a:off x="3598986" y="422031"/>
            <a:ext cx="8112367" cy="658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Calibri"/>
                <a:ea typeface="Calibri"/>
                <a:cs typeface="Calibri"/>
              </a:rPr>
              <a:t>Tech Stack and System Interaction</a:t>
            </a:r>
          </a:p>
        </p:txBody>
      </p:sp>
      <p:pic>
        <p:nvPicPr>
          <p:cNvPr id="2" name="Picture 1" descr="A diagram of a system&#10;&#10;Description automatically generated">
            <a:extLst>
              <a:ext uri="{FF2B5EF4-FFF2-40B4-BE49-F238E27FC236}">
                <a16:creationId xmlns:a16="http://schemas.microsoft.com/office/drawing/2014/main" id="{673A8BAF-C381-AEBD-87A4-E52CEBA76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" t="2695" r="837" b="5090"/>
          <a:stretch/>
        </p:blipFill>
        <p:spPr>
          <a:xfrm>
            <a:off x="4354390" y="2198444"/>
            <a:ext cx="7351827" cy="4665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4D4602-375C-8242-E576-9996A65519DE}"/>
              </a:ext>
            </a:extLst>
          </p:cNvPr>
          <p:cNvSpPr txBox="1"/>
          <p:nvPr/>
        </p:nvSpPr>
        <p:spPr>
          <a:xfrm>
            <a:off x="3604145" y="1084933"/>
            <a:ext cx="811283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latin typeface="Calibri"/>
                <a:ea typeface="Calibri"/>
                <a:cs typeface="Calibri"/>
              </a:rPr>
              <a:t>This also highlights the technical feasibility of our system. </a:t>
            </a:r>
            <a:r>
              <a:rPr lang="en-US">
                <a:latin typeface="Calibri"/>
                <a:ea typeface="+mn-lt"/>
                <a:cs typeface="+mn-lt"/>
              </a:rPr>
              <a:t>The technical requirements for our software can be met by utilizing AWS cloud services and modern development frameworks with integration of AI/ML, gaming libraries providing a contemporary and scalable educational platform.</a:t>
            </a: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2939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8" name="Picture 297" descr="A screenshot of a graph&#10;&#10;Description automatically generated">
            <a:extLst>
              <a:ext uri="{FF2B5EF4-FFF2-40B4-BE49-F238E27FC236}">
                <a16:creationId xmlns:a16="http://schemas.microsoft.com/office/drawing/2014/main" id="{3420EBE3-D5B0-005A-1A8E-E373FA929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" r="1142"/>
          <a:stretch/>
        </p:blipFill>
        <p:spPr>
          <a:xfrm>
            <a:off x="813079" y="2121072"/>
            <a:ext cx="7980239" cy="4471570"/>
          </a:xfrm>
          <a:prstGeom prst="rect">
            <a:avLst/>
          </a:prstGeom>
        </p:spPr>
      </p:pic>
      <p:pic>
        <p:nvPicPr>
          <p:cNvPr id="300" name="Picture 299" descr="Planning Vector Art, Icons, and Graphics for Free Download">
            <a:extLst>
              <a:ext uri="{FF2B5EF4-FFF2-40B4-BE49-F238E27FC236}">
                <a16:creationId xmlns:a16="http://schemas.microsoft.com/office/drawing/2014/main" id="{42468AB3-EB57-E579-D20D-FAB6FBC08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546" y="2124316"/>
            <a:ext cx="2850411" cy="18610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2" name="Picture 301" descr="A group of people in a room&#10;&#10;Description automatically generated">
            <a:extLst>
              <a:ext uri="{FF2B5EF4-FFF2-40B4-BE49-F238E27FC236}">
                <a16:creationId xmlns:a16="http://schemas.microsoft.com/office/drawing/2014/main" id="{E1B259AF-B42E-3BB2-4823-790F5B1DC6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7" r="157"/>
          <a:stretch/>
        </p:blipFill>
        <p:spPr>
          <a:xfrm>
            <a:off x="9066374" y="4246579"/>
            <a:ext cx="2866564" cy="2348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8" name="Title 1">
            <a:extLst>
              <a:ext uri="{FF2B5EF4-FFF2-40B4-BE49-F238E27FC236}">
                <a16:creationId xmlns:a16="http://schemas.microsoft.com/office/drawing/2014/main" id="{DF66A31A-8562-C3F1-06EC-F31B02A57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latin typeface="Calibri"/>
                <a:ea typeface="Calibri"/>
                <a:cs typeface="Calibri"/>
              </a:rPr>
              <a:t>Project Plan Overview</a:t>
            </a:r>
            <a:endParaRPr lang="en-US"/>
          </a:p>
          <a:p>
            <a:r>
              <a:rPr lang="en-US" sz="2000">
                <a:latin typeface="Calibri"/>
                <a:ea typeface="Calibri"/>
                <a:cs typeface="Calibri"/>
              </a:rPr>
              <a:t>Detailed Plan - </a:t>
            </a:r>
            <a:r>
              <a:rPr lang="en-US" sz="200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 Details</a:t>
            </a:r>
            <a:endParaRPr lang="en-US" sz="2000">
              <a:solidFill>
                <a:schemeClr val="tx2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3100"/>
          </a:p>
        </p:txBody>
      </p:sp>
    </p:spTree>
    <p:extLst>
      <p:ext uri="{BB962C8B-B14F-4D97-AF65-F5344CB8AC3E}">
        <p14:creationId xmlns:p14="http://schemas.microsoft.com/office/powerpoint/2010/main" val="1790685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1427</Words>
  <Application>Microsoft Macintosh PowerPoint</Application>
  <PresentationFormat>Widescreen</PresentationFormat>
  <Paragraphs>156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Educational Gamification Platform</vt:lpstr>
      <vt:lpstr>Introduction: Revolutionizing Learning for the Digital Age</vt:lpstr>
      <vt:lpstr>Market Justification: Tapping into Educational Technology Trends</vt:lpstr>
      <vt:lpstr>Project Relevance and Potential Success: Harnessing Market Trends for Success</vt:lpstr>
      <vt:lpstr>PowerPoint Presentation</vt:lpstr>
      <vt:lpstr>Solution Highlights: Unlocking the Power of Educational Gamification  </vt:lpstr>
      <vt:lpstr>PowerPoint Presentation</vt:lpstr>
      <vt:lpstr>PowerPoint Presentation</vt:lpstr>
      <vt:lpstr>Project Plan Overview Detailed Plan - Plan Details </vt:lpstr>
      <vt:lpstr>Risk Management Overview</vt:lpstr>
      <vt:lpstr>Budget Overview</vt:lpstr>
      <vt:lpstr>Resource Costing and Contingency Budget</vt:lpstr>
      <vt:lpstr>Transforming Learning Experiences with EduQuest- Conclusion and Call to Action…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Jasmanpreet Kaur Bedi</dc:creator>
  <cp:lastModifiedBy>Jasmanpreet Kaur Bedi</cp:lastModifiedBy>
  <cp:revision>1</cp:revision>
  <dcterms:created xsi:type="dcterms:W3CDTF">2024-04-02T01:03:28Z</dcterms:created>
  <dcterms:modified xsi:type="dcterms:W3CDTF">2024-04-11T14:28:39Z</dcterms:modified>
</cp:coreProperties>
</file>